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679" r:id="rId2"/>
    <p:sldMasterId id="2147483686" r:id="rId3"/>
    <p:sldMasterId id="2147483693" r:id="rId4"/>
    <p:sldMasterId id="2147483700" r:id="rId5"/>
  </p:sldMasterIdLst>
  <p:notesMasterIdLst>
    <p:notesMasterId r:id="rId53"/>
  </p:notesMasterIdLst>
  <p:handoutMasterIdLst>
    <p:handoutMasterId r:id="rId54"/>
  </p:handoutMasterIdLst>
  <p:sldIdLst>
    <p:sldId id="397" r:id="rId6"/>
    <p:sldId id="482" r:id="rId7"/>
    <p:sldId id="400" r:id="rId8"/>
    <p:sldId id="486" r:id="rId9"/>
    <p:sldId id="398" r:id="rId10"/>
    <p:sldId id="487" r:id="rId11"/>
    <p:sldId id="426" r:id="rId12"/>
    <p:sldId id="431" r:id="rId13"/>
    <p:sldId id="468" r:id="rId14"/>
    <p:sldId id="434" r:id="rId15"/>
    <p:sldId id="458" r:id="rId16"/>
    <p:sldId id="459" r:id="rId17"/>
    <p:sldId id="466" r:id="rId18"/>
    <p:sldId id="427" r:id="rId19"/>
    <p:sldId id="432" r:id="rId20"/>
    <p:sldId id="439" r:id="rId21"/>
    <p:sldId id="475" r:id="rId22"/>
    <p:sldId id="469" r:id="rId23"/>
    <p:sldId id="428" r:id="rId24"/>
    <p:sldId id="470" r:id="rId25"/>
    <p:sldId id="471" r:id="rId26"/>
    <p:sldId id="472" r:id="rId27"/>
    <p:sldId id="473" r:id="rId28"/>
    <p:sldId id="429" r:id="rId29"/>
    <p:sldId id="481" r:id="rId30"/>
    <p:sldId id="435" r:id="rId31"/>
    <p:sldId id="436" r:id="rId32"/>
    <p:sldId id="478" r:id="rId33"/>
    <p:sldId id="463" r:id="rId34"/>
    <p:sldId id="461" r:id="rId35"/>
    <p:sldId id="300" r:id="rId36"/>
    <p:sldId id="301" r:id="rId37"/>
    <p:sldId id="462" r:id="rId38"/>
    <p:sldId id="441" r:id="rId39"/>
    <p:sldId id="279" r:id="rId40"/>
    <p:sldId id="455" r:id="rId41"/>
    <p:sldId id="456" r:id="rId42"/>
    <p:sldId id="452" r:id="rId43"/>
    <p:sldId id="476" r:id="rId44"/>
    <p:sldId id="445" r:id="rId45"/>
    <p:sldId id="446" r:id="rId46"/>
    <p:sldId id="447" r:id="rId47"/>
    <p:sldId id="451" r:id="rId48"/>
    <p:sldId id="450" r:id="rId49"/>
    <p:sldId id="457" r:id="rId50"/>
    <p:sldId id="483" r:id="rId51"/>
    <p:sldId id="39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2B7F"/>
    <a:srgbClr val="3C3089"/>
    <a:srgbClr val="E53A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4A9B8F-3E3D-4F99-AB1E-772F567AE6AE}" v="30" dt="2024-07-10T14:00:45.8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haviour Support Hub" userId="a69463a0c7e9bae2" providerId="LiveId" clId="{587D95C1-26CE-4E9C-A0EF-0A2C0DF290C5}"/>
    <pc:docChg chg="undo custSel addSld delSld modSld">
      <pc:chgData name="Behaviour Support Hub" userId="a69463a0c7e9bae2" providerId="LiveId" clId="{587D95C1-26CE-4E9C-A0EF-0A2C0DF290C5}" dt="2024-05-16T12:48:23.956" v="246" actId="2696"/>
      <pc:docMkLst>
        <pc:docMk/>
      </pc:docMkLst>
      <pc:sldChg chg="del modTransition">
        <pc:chgData name="Behaviour Support Hub" userId="a69463a0c7e9bae2" providerId="LiveId" clId="{587D95C1-26CE-4E9C-A0EF-0A2C0DF290C5}" dt="2024-05-16T12:41:15.636" v="241" actId="2696"/>
        <pc:sldMkLst>
          <pc:docMk/>
          <pc:sldMk cId="1679486207" sldId="270"/>
        </pc:sldMkLst>
      </pc:sldChg>
      <pc:sldChg chg="delSp modSp mod modTransition">
        <pc:chgData name="Behaviour Support Hub" userId="a69463a0c7e9bae2" providerId="LiveId" clId="{587D95C1-26CE-4E9C-A0EF-0A2C0DF290C5}" dt="2024-05-16T10:58:09.259" v="237" actId="1076"/>
        <pc:sldMkLst>
          <pc:docMk/>
          <pc:sldMk cId="2570018270" sldId="279"/>
        </pc:sldMkLst>
        <pc:spChg chg="del">
          <ac:chgData name="Behaviour Support Hub" userId="a69463a0c7e9bae2" providerId="LiveId" clId="{587D95C1-26CE-4E9C-A0EF-0A2C0DF290C5}" dt="2024-05-16T10:56:23.939" v="211" actId="21"/>
          <ac:spMkLst>
            <pc:docMk/>
            <pc:sldMk cId="2570018270" sldId="279"/>
            <ac:spMk id="13" creationId="{0DAD93AF-D784-B493-AAF4-384F59674D8A}"/>
          </ac:spMkLst>
        </pc:spChg>
        <pc:spChg chg="mod">
          <ac:chgData name="Behaviour Support Hub" userId="a69463a0c7e9bae2" providerId="LiveId" clId="{587D95C1-26CE-4E9C-A0EF-0A2C0DF290C5}" dt="2024-05-16T10:56:39.846" v="215" actId="20577"/>
          <ac:spMkLst>
            <pc:docMk/>
            <pc:sldMk cId="2570018270" sldId="279"/>
            <ac:spMk id="15" creationId="{C0256DCD-7EA3-B091-3361-3157A4335373}"/>
          </ac:spMkLst>
        </pc:spChg>
        <pc:spChg chg="mod">
          <ac:chgData name="Behaviour Support Hub" userId="a69463a0c7e9bae2" providerId="LiveId" clId="{587D95C1-26CE-4E9C-A0EF-0A2C0DF290C5}" dt="2024-05-16T10:56:44.839" v="216" actId="1076"/>
          <ac:spMkLst>
            <pc:docMk/>
            <pc:sldMk cId="2570018270" sldId="279"/>
            <ac:spMk id="16" creationId="{62AF0360-C82F-D30D-F97B-AFF858DF965D}"/>
          </ac:spMkLst>
        </pc:spChg>
        <pc:spChg chg="mod">
          <ac:chgData name="Behaviour Support Hub" userId="a69463a0c7e9bae2" providerId="LiveId" clId="{587D95C1-26CE-4E9C-A0EF-0A2C0DF290C5}" dt="2024-05-16T10:57:04.854" v="221" actId="1076"/>
          <ac:spMkLst>
            <pc:docMk/>
            <pc:sldMk cId="2570018270" sldId="279"/>
            <ac:spMk id="17" creationId="{2A1842ED-3E5C-FAFE-DE63-C484A69C4595}"/>
          </ac:spMkLst>
        </pc:spChg>
        <pc:spChg chg="mod">
          <ac:chgData name="Behaviour Support Hub" userId="a69463a0c7e9bae2" providerId="LiveId" clId="{587D95C1-26CE-4E9C-A0EF-0A2C0DF290C5}" dt="2024-05-16T10:56:48.723" v="217" actId="1076"/>
          <ac:spMkLst>
            <pc:docMk/>
            <pc:sldMk cId="2570018270" sldId="279"/>
            <ac:spMk id="18" creationId="{1C7676B4-E689-35E4-B5B5-47759D107892}"/>
          </ac:spMkLst>
        </pc:spChg>
        <pc:spChg chg="mod">
          <ac:chgData name="Behaviour Support Hub" userId="a69463a0c7e9bae2" providerId="LiveId" clId="{587D95C1-26CE-4E9C-A0EF-0A2C0DF290C5}" dt="2024-05-16T10:56:57.852" v="220" actId="1076"/>
          <ac:spMkLst>
            <pc:docMk/>
            <pc:sldMk cId="2570018270" sldId="279"/>
            <ac:spMk id="19" creationId="{D2B26BE5-A016-67A9-2525-0A33BCFA48BA}"/>
          </ac:spMkLst>
        </pc:spChg>
        <pc:spChg chg="mod">
          <ac:chgData name="Behaviour Support Hub" userId="a69463a0c7e9bae2" providerId="LiveId" clId="{587D95C1-26CE-4E9C-A0EF-0A2C0DF290C5}" dt="2024-05-16T10:56:55.344" v="219" actId="1076"/>
          <ac:spMkLst>
            <pc:docMk/>
            <pc:sldMk cId="2570018270" sldId="279"/>
            <ac:spMk id="20" creationId="{9EEA84C1-594E-36F9-ABFF-F33323F336FB}"/>
          </ac:spMkLst>
        </pc:spChg>
        <pc:spChg chg="mod">
          <ac:chgData name="Behaviour Support Hub" userId="a69463a0c7e9bae2" providerId="LiveId" clId="{587D95C1-26CE-4E9C-A0EF-0A2C0DF290C5}" dt="2024-05-16T10:57:27.463" v="226" actId="1076"/>
          <ac:spMkLst>
            <pc:docMk/>
            <pc:sldMk cId="2570018270" sldId="279"/>
            <ac:spMk id="21" creationId="{46115F43-CBF7-3B4A-5437-F4752DCA3EB9}"/>
          </ac:spMkLst>
        </pc:spChg>
        <pc:spChg chg="mod">
          <ac:chgData name="Behaviour Support Hub" userId="a69463a0c7e9bae2" providerId="LiveId" clId="{587D95C1-26CE-4E9C-A0EF-0A2C0DF290C5}" dt="2024-05-16T10:57:35.202" v="227" actId="1076"/>
          <ac:spMkLst>
            <pc:docMk/>
            <pc:sldMk cId="2570018270" sldId="279"/>
            <ac:spMk id="24" creationId="{2F500E67-E404-3C5F-34E4-451C1107AAEB}"/>
          </ac:spMkLst>
        </pc:spChg>
        <pc:spChg chg="mod">
          <ac:chgData name="Behaviour Support Hub" userId="a69463a0c7e9bae2" providerId="LiveId" clId="{587D95C1-26CE-4E9C-A0EF-0A2C0DF290C5}" dt="2024-05-16T10:57:08.679" v="222" actId="1076"/>
          <ac:spMkLst>
            <pc:docMk/>
            <pc:sldMk cId="2570018270" sldId="279"/>
            <ac:spMk id="26" creationId="{F7E0F166-FF0D-742B-4A43-0F153D1F247E}"/>
          </ac:spMkLst>
        </pc:spChg>
        <pc:spChg chg="mod">
          <ac:chgData name="Behaviour Support Hub" userId="a69463a0c7e9bae2" providerId="LiveId" clId="{587D95C1-26CE-4E9C-A0EF-0A2C0DF290C5}" dt="2024-05-16T10:58:09.259" v="237" actId="1076"/>
          <ac:spMkLst>
            <pc:docMk/>
            <pc:sldMk cId="2570018270" sldId="279"/>
            <ac:spMk id="28" creationId="{242D8DE3-523B-C7BD-DBA8-B64FAB652274}"/>
          </ac:spMkLst>
        </pc:spChg>
        <pc:spChg chg="mod">
          <ac:chgData name="Behaviour Support Hub" userId="a69463a0c7e9bae2" providerId="LiveId" clId="{587D95C1-26CE-4E9C-A0EF-0A2C0DF290C5}" dt="2024-05-16T10:57:41.177" v="228" actId="1076"/>
          <ac:spMkLst>
            <pc:docMk/>
            <pc:sldMk cId="2570018270" sldId="279"/>
            <ac:spMk id="29" creationId="{F4330A91-CE82-2BB0-E3F1-34D0A5F6B8CE}"/>
          </ac:spMkLst>
        </pc:spChg>
        <pc:spChg chg="mod">
          <ac:chgData name="Behaviour Support Hub" userId="a69463a0c7e9bae2" providerId="LiveId" clId="{587D95C1-26CE-4E9C-A0EF-0A2C0DF290C5}" dt="2024-05-16T10:57:56.849" v="233" actId="1076"/>
          <ac:spMkLst>
            <pc:docMk/>
            <pc:sldMk cId="2570018270" sldId="279"/>
            <ac:spMk id="30" creationId="{F214AC8F-605C-0367-B6A2-32A003985484}"/>
          </ac:spMkLst>
        </pc:spChg>
        <pc:spChg chg="mod">
          <ac:chgData name="Behaviour Support Hub" userId="a69463a0c7e9bae2" providerId="LiveId" clId="{587D95C1-26CE-4E9C-A0EF-0A2C0DF290C5}" dt="2024-05-16T10:57:53.846" v="232" actId="1076"/>
          <ac:spMkLst>
            <pc:docMk/>
            <pc:sldMk cId="2570018270" sldId="279"/>
            <ac:spMk id="31" creationId="{62D575F0-E467-5988-1F30-70788E37ACA7}"/>
          </ac:spMkLst>
        </pc:spChg>
        <pc:spChg chg="mod">
          <ac:chgData name="Behaviour Support Hub" userId="a69463a0c7e9bae2" providerId="LiveId" clId="{587D95C1-26CE-4E9C-A0EF-0A2C0DF290C5}" dt="2024-05-16T10:57:51.109" v="231" actId="1076"/>
          <ac:spMkLst>
            <pc:docMk/>
            <pc:sldMk cId="2570018270" sldId="279"/>
            <ac:spMk id="32" creationId="{6A5D3C59-731F-EBB8-492D-AA4D99E723B8}"/>
          </ac:spMkLst>
        </pc:spChg>
        <pc:spChg chg="mod">
          <ac:chgData name="Behaviour Support Hub" userId="a69463a0c7e9bae2" providerId="LiveId" clId="{587D95C1-26CE-4E9C-A0EF-0A2C0DF290C5}" dt="2024-05-16T10:57:47.453" v="230" actId="1076"/>
          <ac:spMkLst>
            <pc:docMk/>
            <pc:sldMk cId="2570018270" sldId="279"/>
            <ac:spMk id="33" creationId="{A407A220-F7EC-26A4-E879-B1D3A8CD41BB}"/>
          </ac:spMkLst>
        </pc:spChg>
        <pc:spChg chg="mod">
          <ac:chgData name="Behaviour Support Hub" userId="a69463a0c7e9bae2" providerId="LiveId" clId="{587D95C1-26CE-4E9C-A0EF-0A2C0DF290C5}" dt="2024-05-16T10:58:01.361" v="234" actId="1076"/>
          <ac:spMkLst>
            <pc:docMk/>
            <pc:sldMk cId="2570018270" sldId="279"/>
            <ac:spMk id="35" creationId="{642E9F99-6A60-F91A-BC9A-433FA510D50E}"/>
          </ac:spMkLst>
        </pc:spChg>
        <pc:cxnChg chg="mod">
          <ac:chgData name="Behaviour Support Hub" userId="a69463a0c7e9bae2" providerId="LiveId" clId="{587D95C1-26CE-4E9C-A0EF-0A2C0DF290C5}" dt="2024-05-16T10:58:05.804" v="236" actId="1076"/>
          <ac:cxnSpMkLst>
            <pc:docMk/>
            <pc:sldMk cId="2570018270" sldId="279"/>
            <ac:cxnSpMk id="22" creationId="{66CC7863-1493-3B0E-803D-EF7EA2316C70}"/>
          </ac:cxnSpMkLst>
        </pc:cxnChg>
        <pc:cxnChg chg="mod">
          <ac:chgData name="Behaviour Support Hub" userId="a69463a0c7e9bae2" providerId="LiveId" clId="{587D95C1-26CE-4E9C-A0EF-0A2C0DF290C5}" dt="2024-05-16T10:58:04.136" v="235" actId="1076"/>
          <ac:cxnSpMkLst>
            <pc:docMk/>
            <pc:sldMk cId="2570018270" sldId="279"/>
            <ac:cxnSpMk id="23" creationId="{69B2FE0B-CAD4-8DB4-98C1-39FE856F61F4}"/>
          </ac:cxnSpMkLst>
        </pc:cxnChg>
      </pc:sldChg>
      <pc:sldChg chg="del modTransition">
        <pc:chgData name="Behaviour Support Hub" userId="a69463a0c7e9bae2" providerId="LiveId" clId="{587D95C1-26CE-4E9C-A0EF-0A2C0DF290C5}" dt="2024-05-16T12:41:12.300" v="240" actId="2696"/>
        <pc:sldMkLst>
          <pc:docMk/>
          <pc:sldMk cId="533766621" sldId="294"/>
        </pc:sldMkLst>
      </pc:sldChg>
      <pc:sldChg chg="modSp mod modTransition">
        <pc:chgData name="Behaviour Support Hub" userId="a69463a0c7e9bae2" providerId="LiveId" clId="{587D95C1-26CE-4E9C-A0EF-0A2C0DF290C5}" dt="2024-05-14T11:19:58.831" v="175" actId="20577"/>
        <pc:sldMkLst>
          <pc:docMk/>
          <pc:sldMk cId="362500135" sldId="300"/>
        </pc:sldMkLst>
        <pc:spChg chg="mod">
          <ac:chgData name="Behaviour Support Hub" userId="a69463a0c7e9bae2" providerId="LiveId" clId="{587D95C1-26CE-4E9C-A0EF-0A2C0DF290C5}" dt="2024-05-14T11:19:58.831" v="175" actId="20577"/>
          <ac:spMkLst>
            <pc:docMk/>
            <pc:sldMk cId="362500135" sldId="300"/>
            <ac:spMk id="20" creationId="{8493E3B3-EC20-D98A-0246-429499B49C42}"/>
          </ac:spMkLst>
        </pc:spChg>
      </pc:sldChg>
      <pc:sldChg chg="modSp mod modTransition">
        <pc:chgData name="Behaviour Support Hub" userId="a69463a0c7e9bae2" providerId="LiveId" clId="{587D95C1-26CE-4E9C-A0EF-0A2C0DF290C5}" dt="2024-05-16T10:47:07.302" v="210" actId="20577"/>
        <pc:sldMkLst>
          <pc:docMk/>
          <pc:sldMk cId="1883680682" sldId="301"/>
        </pc:sldMkLst>
        <pc:spChg chg="mod">
          <ac:chgData name="Behaviour Support Hub" userId="a69463a0c7e9bae2" providerId="LiveId" clId="{587D95C1-26CE-4E9C-A0EF-0A2C0DF290C5}" dt="2024-05-16T10:47:07.302" v="210" actId="20577"/>
          <ac:spMkLst>
            <pc:docMk/>
            <pc:sldMk cId="1883680682" sldId="301"/>
            <ac:spMk id="11" creationId="{4AD50412-E0E6-F763-5A1A-93236BCE1A14}"/>
          </ac:spMkLst>
        </pc:spChg>
      </pc:sldChg>
      <pc:sldChg chg="modTransition">
        <pc:chgData name="Behaviour Support Hub" userId="a69463a0c7e9bae2" providerId="LiveId" clId="{587D95C1-26CE-4E9C-A0EF-0A2C0DF290C5}" dt="2024-05-14T10:46:51.360" v="2"/>
        <pc:sldMkLst>
          <pc:docMk/>
          <pc:sldMk cId="3545153502" sldId="397"/>
        </pc:sldMkLst>
      </pc:sldChg>
      <pc:sldChg chg="modTransition">
        <pc:chgData name="Behaviour Support Hub" userId="a69463a0c7e9bae2" providerId="LiveId" clId="{587D95C1-26CE-4E9C-A0EF-0A2C0DF290C5}" dt="2024-05-14T10:46:51.360" v="2"/>
        <pc:sldMkLst>
          <pc:docMk/>
          <pc:sldMk cId="602839370" sldId="399"/>
        </pc:sldMkLst>
      </pc:sldChg>
      <pc:sldChg chg="modTransition">
        <pc:chgData name="Behaviour Support Hub" userId="a69463a0c7e9bae2" providerId="LiveId" clId="{587D95C1-26CE-4E9C-A0EF-0A2C0DF290C5}" dt="2024-05-14T10:46:51.360" v="2"/>
        <pc:sldMkLst>
          <pc:docMk/>
          <pc:sldMk cId="3068308196" sldId="426"/>
        </pc:sldMkLst>
      </pc:sldChg>
      <pc:sldChg chg="modTransition">
        <pc:chgData name="Behaviour Support Hub" userId="a69463a0c7e9bae2" providerId="LiveId" clId="{587D95C1-26CE-4E9C-A0EF-0A2C0DF290C5}" dt="2024-05-14T10:46:51.360" v="2"/>
        <pc:sldMkLst>
          <pc:docMk/>
          <pc:sldMk cId="809308699" sldId="427"/>
        </pc:sldMkLst>
      </pc:sldChg>
      <pc:sldChg chg="modTransition">
        <pc:chgData name="Behaviour Support Hub" userId="a69463a0c7e9bae2" providerId="LiveId" clId="{587D95C1-26CE-4E9C-A0EF-0A2C0DF290C5}" dt="2024-05-14T10:46:51.360" v="2"/>
        <pc:sldMkLst>
          <pc:docMk/>
          <pc:sldMk cId="393220322" sldId="428"/>
        </pc:sldMkLst>
      </pc:sldChg>
      <pc:sldChg chg="modSp mod modTransition">
        <pc:chgData name="Behaviour Support Hub" userId="a69463a0c7e9bae2" providerId="LiveId" clId="{587D95C1-26CE-4E9C-A0EF-0A2C0DF290C5}" dt="2024-05-14T11:10:21.860" v="16" actId="14100"/>
        <pc:sldMkLst>
          <pc:docMk/>
          <pc:sldMk cId="1220658003" sldId="429"/>
        </pc:sldMkLst>
        <pc:picChg chg="mod">
          <ac:chgData name="Behaviour Support Hub" userId="a69463a0c7e9bae2" providerId="LiveId" clId="{587D95C1-26CE-4E9C-A0EF-0A2C0DF290C5}" dt="2024-05-14T11:10:21.860" v="16" actId="14100"/>
          <ac:picMkLst>
            <pc:docMk/>
            <pc:sldMk cId="1220658003" sldId="429"/>
            <ac:picMk id="5" creationId="{D80E2415-A409-F006-0B89-7E7E186FFEEB}"/>
          </ac:picMkLst>
        </pc:picChg>
      </pc:sldChg>
      <pc:sldChg chg="modTransition">
        <pc:chgData name="Behaviour Support Hub" userId="a69463a0c7e9bae2" providerId="LiveId" clId="{587D95C1-26CE-4E9C-A0EF-0A2C0DF290C5}" dt="2024-05-14T10:46:51.360" v="2"/>
        <pc:sldMkLst>
          <pc:docMk/>
          <pc:sldMk cId="2817731395" sldId="431"/>
        </pc:sldMkLst>
      </pc:sldChg>
      <pc:sldChg chg="modTransition">
        <pc:chgData name="Behaviour Support Hub" userId="a69463a0c7e9bae2" providerId="LiveId" clId="{587D95C1-26CE-4E9C-A0EF-0A2C0DF290C5}" dt="2024-05-14T10:46:51.360" v="2"/>
        <pc:sldMkLst>
          <pc:docMk/>
          <pc:sldMk cId="3656888916" sldId="432"/>
        </pc:sldMkLst>
      </pc:sldChg>
      <pc:sldChg chg="modTransition">
        <pc:chgData name="Behaviour Support Hub" userId="a69463a0c7e9bae2" providerId="LiveId" clId="{587D95C1-26CE-4E9C-A0EF-0A2C0DF290C5}" dt="2024-05-14T10:46:51.360" v="2"/>
        <pc:sldMkLst>
          <pc:docMk/>
          <pc:sldMk cId="3253255755" sldId="434"/>
        </pc:sldMkLst>
      </pc:sldChg>
      <pc:sldChg chg="modTransition">
        <pc:chgData name="Behaviour Support Hub" userId="a69463a0c7e9bae2" providerId="LiveId" clId="{587D95C1-26CE-4E9C-A0EF-0A2C0DF290C5}" dt="2024-05-14T10:46:51.360" v="2"/>
        <pc:sldMkLst>
          <pc:docMk/>
          <pc:sldMk cId="299710285" sldId="435"/>
        </pc:sldMkLst>
      </pc:sldChg>
      <pc:sldChg chg="modTransition">
        <pc:chgData name="Behaviour Support Hub" userId="a69463a0c7e9bae2" providerId="LiveId" clId="{587D95C1-26CE-4E9C-A0EF-0A2C0DF290C5}" dt="2024-05-14T10:46:51.360" v="2"/>
        <pc:sldMkLst>
          <pc:docMk/>
          <pc:sldMk cId="3013716637" sldId="436"/>
        </pc:sldMkLst>
      </pc:sldChg>
      <pc:sldChg chg="modTransition">
        <pc:chgData name="Behaviour Support Hub" userId="a69463a0c7e9bae2" providerId="LiveId" clId="{587D95C1-26CE-4E9C-A0EF-0A2C0DF290C5}" dt="2024-05-14T10:46:51.360" v="2"/>
        <pc:sldMkLst>
          <pc:docMk/>
          <pc:sldMk cId="3011713386" sldId="439"/>
        </pc:sldMkLst>
      </pc:sldChg>
      <pc:sldChg chg="modTransition">
        <pc:chgData name="Behaviour Support Hub" userId="a69463a0c7e9bae2" providerId="LiveId" clId="{587D95C1-26CE-4E9C-A0EF-0A2C0DF290C5}" dt="2024-05-14T10:46:51.360" v="2"/>
        <pc:sldMkLst>
          <pc:docMk/>
          <pc:sldMk cId="2189883267" sldId="441"/>
        </pc:sldMkLst>
      </pc:sldChg>
      <pc:sldChg chg="modTransition">
        <pc:chgData name="Behaviour Support Hub" userId="a69463a0c7e9bae2" providerId="LiveId" clId="{587D95C1-26CE-4E9C-A0EF-0A2C0DF290C5}" dt="2024-05-14T10:46:51.360" v="2"/>
        <pc:sldMkLst>
          <pc:docMk/>
          <pc:sldMk cId="189100591" sldId="445"/>
        </pc:sldMkLst>
      </pc:sldChg>
      <pc:sldChg chg="modTransition">
        <pc:chgData name="Behaviour Support Hub" userId="a69463a0c7e9bae2" providerId="LiveId" clId="{587D95C1-26CE-4E9C-A0EF-0A2C0DF290C5}" dt="2024-05-14T10:46:51.360" v="2"/>
        <pc:sldMkLst>
          <pc:docMk/>
          <pc:sldMk cId="2963488690" sldId="446"/>
        </pc:sldMkLst>
      </pc:sldChg>
      <pc:sldChg chg="modTransition">
        <pc:chgData name="Behaviour Support Hub" userId="a69463a0c7e9bae2" providerId="LiveId" clId="{587D95C1-26CE-4E9C-A0EF-0A2C0DF290C5}" dt="2024-05-14T10:46:51.360" v="2"/>
        <pc:sldMkLst>
          <pc:docMk/>
          <pc:sldMk cId="1340888698" sldId="447"/>
        </pc:sldMkLst>
      </pc:sldChg>
      <pc:sldChg chg="del modTransition">
        <pc:chgData name="Behaviour Support Hub" userId="a69463a0c7e9bae2" providerId="LiveId" clId="{587D95C1-26CE-4E9C-A0EF-0A2C0DF290C5}" dt="2024-05-16T12:48:23.956" v="246" actId="2696"/>
        <pc:sldMkLst>
          <pc:docMk/>
          <pc:sldMk cId="394862484" sldId="448"/>
        </pc:sldMkLst>
      </pc:sldChg>
      <pc:sldChg chg="modTransition">
        <pc:chgData name="Behaviour Support Hub" userId="a69463a0c7e9bae2" providerId="LiveId" clId="{587D95C1-26CE-4E9C-A0EF-0A2C0DF290C5}" dt="2024-05-14T10:46:51.360" v="2"/>
        <pc:sldMkLst>
          <pc:docMk/>
          <pc:sldMk cId="574019183" sldId="450"/>
        </pc:sldMkLst>
      </pc:sldChg>
      <pc:sldChg chg="modTransition">
        <pc:chgData name="Behaviour Support Hub" userId="a69463a0c7e9bae2" providerId="LiveId" clId="{587D95C1-26CE-4E9C-A0EF-0A2C0DF290C5}" dt="2024-05-14T10:46:51.360" v="2"/>
        <pc:sldMkLst>
          <pc:docMk/>
          <pc:sldMk cId="1533616156" sldId="451"/>
        </pc:sldMkLst>
      </pc:sldChg>
      <pc:sldChg chg="add del modTransition">
        <pc:chgData name="Behaviour Support Hub" userId="a69463a0c7e9bae2" providerId="LiveId" clId="{587D95C1-26CE-4E9C-A0EF-0A2C0DF290C5}" dt="2024-05-16T12:41:24.253" v="243" actId="2696"/>
        <pc:sldMkLst>
          <pc:docMk/>
          <pc:sldMk cId="3799823434" sldId="452"/>
        </pc:sldMkLst>
      </pc:sldChg>
      <pc:sldChg chg="del modTransition">
        <pc:chgData name="Behaviour Support Hub" userId="a69463a0c7e9bae2" providerId="LiveId" clId="{587D95C1-26CE-4E9C-A0EF-0A2C0DF290C5}" dt="2024-05-16T12:41:34.901" v="244" actId="2696"/>
        <pc:sldMkLst>
          <pc:docMk/>
          <pc:sldMk cId="2117983079" sldId="453"/>
        </pc:sldMkLst>
      </pc:sldChg>
      <pc:sldChg chg="del modTransition">
        <pc:chgData name="Behaviour Support Hub" userId="a69463a0c7e9bae2" providerId="LiveId" clId="{587D95C1-26CE-4E9C-A0EF-0A2C0DF290C5}" dt="2024-05-16T12:41:37.994" v="245" actId="2696"/>
        <pc:sldMkLst>
          <pc:docMk/>
          <pc:sldMk cId="1748416357" sldId="454"/>
        </pc:sldMkLst>
      </pc:sldChg>
      <pc:sldChg chg="modTransition">
        <pc:chgData name="Behaviour Support Hub" userId="a69463a0c7e9bae2" providerId="LiveId" clId="{587D95C1-26CE-4E9C-A0EF-0A2C0DF290C5}" dt="2024-05-14T10:46:51.360" v="2"/>
        <pc:sldMkLst>
          <pc:docMk/>
          <pc:sldMk cId="4093416507" sldId="455"/>
        </pc:sldMkLst>
      </pc:sldChg>
      <pc:sldChg chg="modTransition">
        <pc:chgData name="Behaviour Support Hub" userId="a69463a0c7e9bae2" providerId="LiveId" clId="{587D95C1-26CE-4E9C-A0EF-0A2C0DF290C5}" dt="2024-05-14T10:46:51.360" v="2"/>
        <pc:sldMkLst>
          <pc:docMk/>
          <pc:sldMk cId="1286324651" sldId="456"/>
        </pc:sldMkLst>
      </pc:sldChg>
      <pc:sldChg chg="modTransition">
        <pc:chgData name="Behaviour Support Hub" userId="a69463a0c7e9bae2" providerId="LiveId" clId="{587D95C1-26CE-4E9C-A0EF-0A2C0DF290C5}" dt="2024-05-14T10:46:51.360" v="2"/>
        <pc:sldMkLst>
          <pc:docMk/>
          <pc:sldMk cId="3672888606" sldId="457"/>
        </pc:sldMkLst>
      </pc:sldChg>
      <pc:sldChg chg="modTransition">
        <pc:chgData name="Behaviour Support Hub" userId="a69463a0c7e9bae2" providerId="LiveId" clId="{587D95C1-26CE-4E9C-A0EF-0A2C0DF290C5}" dt="2024-05-14T10:46:51.360" v="2"/>
        <pc:sldMkLst>
          <pc:docMk/>
          <pc:sldMk cId="4045276684" sldId="458"/>
        </pc:sldMkLst>
      </pc:sldChg>
      <pc:sldChg chg="modTransition">
        <pc:chgData name="Behaviour Support Hub" userId="a69463a0c7e9bae2" providerId="LiveId" clId="{587D95C1-26CE-4E9C-A0EF-0A2C0DF290C5}" dt="2024-05-14T10:46:51.360" v="2"/>
        <pc:sldMkLst>
          <pc:docMk/>
          <pc:sldMk cId="1606210296" sldId="459"/>
        </pc:sldMkLst>
      </pc:sldChg>
      <pc:sldChg chg="del modTransition">
        <pc:chgData name="Behaviour Support Hub" userId="a69463a0c7e9bae2" providerId="LiveId" clId="{587D95C1-26CE-4E9C-A0EF-0A2C0DF290C5}" dt="2024-05-14T11:10:35.779" v="18" actId="2696"/>
        <pc:sldMkLst>
          <pc:docMk/>
          <pc:sldMk cId="2234093113" sldId="460"/>
        </pc:sldMkLst>
      </pc:sldChg>
      <pc:sldChg chg="modTransition">
        <pc:chgData name="Behaviour Support Hub" userId="a69463a0c7e9bae2" providerId="LiveId" clId="{587D95C1-26CE-4E9C-A0EF-0A2C0DF290C5}" dt="2024-05-14T10:46:51.360" v="2"/>
        <pc:sldMkLst>
          <pc:docMk/>
          <pc:sldMk cId="3571619557" sldId="461"/>
        </pc:sldMkLst>
      </pc:sldChg>
      <pc:sldChg chg="modTransition">
        <pc:chgData name="Behaviour Support Hub" userId="a69463a0c7e9bae2" providerId="LiveId" clId="{587D95C1-26CE-4E9C-A0EF-0A2C0DF290C5}" dt="2024-05-14T10:46:51.360" v="2"/>
        <pc:sldMkLst>
          <pc:docMk/>
          <pc:sldMk cId="757296122" sldId="462"/>
        </pc:sldMkLst>
      </pc:sldChg>
      <pc:sldChg chg="modTransition">
        <pc:chgData name="Behaviour Support Hub" userId="a69463a0c7e9bae2" providerId="LiveId" clId="{587D95C1-26CE-4E9C-A0EF-0A2C0DF290C5}" dt="2024-05-14T10:46:51.360" v="2"/>
        <pc:sldMkLst>
          <pc:docMk/>
          <pc:sldMk cId="2757662952" sldId="463"/>
        </pc:sldMkLst>
      </pc:sldChg>
      <pc:sldChg chg="modTransition">
        <pc:chgData name="Behaviour Support Hub" userId="a69463a0c7e9bae2" providerId="LiveId" clId="{587D95C1-26CE-4E9C-A0EF-0A2C0DF290C5}" dt="2024-05-14T10:46:51.360" v="2"/>
        <pc:sldMkLst>
          <pc:docMk/>
          <pc:sldMk cId="2995129718" sldId="466"/>
        </pc:sldMkLst>
      </pc:sldChg>
      <pc:sldChg chg="modTransition">
        <pc:chgData name="Behaviour Support Hub" userId="a69463a0c7e9bae2" providerId="LiveId" clId="{587D95C1-26CE-4E9C-A0EF-0A2C0DF290C5}" dt="2024-05-14T10:46:51.360" v="2"/>
        <pc:sldMkLst>
          <pc:docMk/>
          <pc:sldMk cId="2365787464" sldId="468"/>
        </pc:sldMkLst>
      </pc:sldChg>
      <pc:sldChg chg="modTransition">
        <pc:chgData name="Behaviour Support Hub" userId="a69463a0c7e9bae2" providerId="LiveId" clId="{587D95C1-26CE-4E9C-A0EF-0A2C0DF290C5}" dt="2024-05-14T10:46:51.360" v="2"/>
        <pc:sldMkLst>
          <pc:docMk/>
          <pc:sldMk cId="4154198484" sldId="469"/>
        </pc:sldMkLst>
      </pc:sldChg>
      <pc:sldChg chg="addSp delSp modSp mod modTransition">
        <pc:chgData name="Behaviour Support Hub" userId="a69463a0c7e9bae2" providerId="LiveId" clId="{587D95C1-26CE-4E9C-A0EF-0A2C0DF290C5}" dt="2024-05-14T11:09:13.810" v="10" actId="20577"/>
        <pc:sldMkLst>
          <pc:docMk/>
          <pc:sldMk cId="3817331400" sldId="470"/>
        </pc:sldMkLst>
        <pc:spChg chg="del">
          <ac:chgData name="Behaviour Support Hub" userId="a69463a0c7e9bae2" providerId="LiveId" clId="{587D95C1-26CE-4E9C-A0EF-0A2C0DF290C5}" dt="2024-05-14T11:08:12.691" v="3" actId="21"/>
          <ac:spMkLst>
            <pc:docMk/>
            <pc:sldMk cId="3817331400" sldId="470"/>
            <ac:spMk id="2" creationId="{01B741EA-3BB5-C0BA-0099-0DAF77449291}"/>
          </ac:spMkLst>
        </pc:spChg>
        <pc:spChg chg="add del mod">
          <ac:chgData name="Behaviour Support Hub" userId="a69463a0c7e9bae2" providerId="LiveId" clId="{587D95C1-26CE-4E9C-A0EF-0A2C0DF290C5}" dt="2024-05-14T11:08:16.336" v="4" actId="21"/>
          <ac:spMkLst>
            <pc:docMk/>
            <pc:sldMk cId="3817331400" sldId="470"/>
            <ac:spMk id="4" creationId="{F7900A99-93DD-AB0F-043C-5C9622D17E4B}"/>
          </ac:spMkLst>
        </pc:spChg>
        <pc:spChg chg="add mod">
          <ac:chgData name="Behaviour Support Hub" userId="a69463a0c7e9bae2" providerId="LiveId" clId="{587D95C1-26CE-4E9C-A0EF-0A2C0DF290C5}" dt="2024-05-14T11:09:13.810" v="10" actId="20577"/>
          <ac:spMkLst>
            <pc:docMk/>
            <pc:sldMk cId="3817331400" sldId="470"/>
            <ac:spMk id="5" creationId="{86B6F674-5BCB-3AFE-FC2F-6837636491A0}"/>
          </ac:spMkLst>
        </pc:spChg>
        <pc:spChg chg="mod">
          <ac:chgData name="Behaviour Support Hub" userId="a69463a0c7e9bae2" providerId="LiveId" clId="{587D95C1-26CE-4E9C-A0EF-0A2C0DF290C5}" dt="2024-05-14T11:08:25.253" v="7" actId="14100"/>
          <ac:spMkLst>
            <pc:docMk/>
            <pc:sldMk cId="3817331400" sldId="470"/>
            <ac:spMk id="10" creationId="{8CCC4F16-2B24-55F0-C905-59C2C947B234}"/>
          </ac:spMkLst>
        </pc:spChg>
      </pc:sldChg>
      <pc:sldChg chg="modSp mod modTransition">
        <pc:chgData name="Behaviour Support Hub" userId="a69463a0c7e9bae2" providerId="LiveId" clId="{587D95C1-26CE-4E9C-A0EF-0A2C0DF290C5}" dt="2024-05-14T11:09:27.303" v="12" actId="1076"/>
        <pc:sldMkLst>
          <pc:docMk/>
          <pc:sldMk cId="164756233" sldId="471"/>
        </pc:sldMkLst>
        <pc:spChg chg="mod">
          <ac:chgData name="Behaviour Support Hub" userId="a69463a0c7e9bae2" providerId="LiveId" clId="{587D95C1-26CE-4E9C-A0EF-0A2C0DF290C5}" dt="2024-05-14T11:09:25.025" v="11" actId="1076"/>
          <ac:spMkLst>
            <pc:docMk/>
            <pc:sldMk cId="164756233" sldId="471"/>
            <ac:spMk id="4" creationId="{7D3B5CA7-6562-362F-350E-14CD03B4FD35}"/>
          </ac:spMkLst>
        </pc:spChg>
        <pc:picChg chg="mod">
          <ac:chgData name="Behaviour Support Hub" userId="a69463a0c7e9bae2" providerId="LiveId" clId="{587D95C1-26CE-4E9C-A0EF-0A2C0DF290C5}" dt="2024-05-14T11:09:27.303" v="12" actId="1076"/>
          <ac:picMkLst>
            <pc:docMk/>
            <pc:sldMk cId="164756233" sldId="471"/>
            <ac:picMk id="11" creationId="{EC93264E-F76E-76B0-527F-0B41E6C5EAC8}"/>
          </ac:picMkLst>
        </pc:picChg>
      </pc:sldChg>
      <pc:sldChg chg="modSp mod modTransition">
        <pc:chgData name="Behaviour Support Hub" userId="a69463a0c7e9bae2" providerId="LiveId" clId="{587D95C1-26CE-4E9C-A0EF-0A2C0DF290C5}" dt="2024-05-14T11:09:37.950" v="14" actId="14100"/>
        <pc:sldMkLst>
          <pc:docMk/>
          <pc:sldMk cId="1616764129" sldId="472"/>
        </pc:sldMkLst>
        <pc:spChg chg="mod">
          <ac:chgData name="Behaviour Support Hub" userId="a69463a0c7e9bae2" providerId="LiveId" clId="{587D95C1-26CE-4E9C-A0EF-0A2C0DF290C5}" dt="2024-05-14T11:09:37.950" v="14" actId="14100"/>
          <ac:spMkLst>
            <pc:docMk/>
            <pc:sldMk cId="1616764129" sldId="472"/>
            <ac:spMk id="5" creationId="{1E00EBEB-3FFF-BECA-F569-7AC26A7516D3}"/>
          </ac:spMkLst>
        </pc:spChg>
      </pc:sldChg>
      <pc:sldChg chg="modTransition">
        <pc:chgData name="Behaviour Support Hub" userId="a69463a0c7e9bae2" providerId="LiveId" clId="{587D95C1-26CE-4E9C-A0EF-0A2C0DF290C5}" dt="2024-05-14T10:46:51.360" v="2"/>
        <pc:sldMkLst>
          <pc:docMk/>
          <pc:sldMk cId="1706645181" sldId="473"/>
        </pc:sldMkLst>
      </pc:sldChg>
      <pc:sldChg chg="del modTransition">
        <pc:chgData name="Behaviour Support Hub" userId="a69463a0c7e9bae2" providerId="LiveId" clId="{587D95C1-26CE-4E9C-A0EF-0A2C0DF290C5}" dt="2024-05-14T11:10:10.419" v="15" actId="2696"/>
        <pc:sldMkLst>
          <pc:docMk/>
          <pc:sldMk cId="4146190677" sldId="474"/>
        </pc:sldMkLst>
      </pc:sldChg>
      <pc:sldChg chg="modTransition">
        <pc:chgData name="Behaviour Support Hub" userId="a69463a0c7e9bae2" providerId="LiveId" clId="{587D95C1-26CE-4E9C-A0EF-0A2C0DF290C5}" dt="2024-05-14T10:46:51.360" v="2"/>
        <pc:sldMkLst>
          <pc:docMk/>
          <pc:sldMk cId="2936292224" sldId="475"/>
        </pc:sldMkLst>
      </pc:sldChg>
      <pc:sldChg chg="modTransition">
        <pc:chgData name="Behaviour Support Hub" userId="a69463a0c7e9bae2" providerId="LiveId" clId="{587D95C1-26CE-4E9C-A0EF-0A2C0DF290C5}" dt="2024-05-14T10:46:51.360" v="2"/>
        <pc:sldMkLst>
          <pc:docMk/>
          <pc:sldMk cId="3352984322" sldId="476"/>
        </pc:sldMkLst>
      </pc:sldChg>
      <pc:sldChg chg="del modTransition">
        <pc:chgData name="Behaviour Support Hub" userId="a69463a0c7e9bae2" providerId="LiveId" clId="{587D95C1-26CE-4E9C-A0EF-0A2C0DF290C5}" dt="2024-05-14T11:10:32.906" v="17" actId="2696"/>
        <pc:sldMkLst>
          <pc:docMk/>
          <pc:sldMk cId="2189864230" sldId="477"/>
        </pc:sldMkLst>
      </pc:sldChg>
      <pc:sldChg chg="modTransition modNotesTx">
        <pc:chgData name="Behaviour Support Hub" userId="a69463a0c7e9bae2" providerId="LiveId" clId="{587D95C1-26CE-4E9C-A0EF-0A2C0DF290C5}" dt="2024-05-14T11:14:00.616" v="169" actId="313"/>
        <pc:sldMkLst>
          <pc:docMk/>
          <pc:sldMk cId="1003196059" sldId="478"/>
        </pc:sldMkLst>
      </pc:sldChg>
      <pc:sldChg chg="del modTransition">
        <pc:chgData name="Behaviour Support Hub" userId="a69463a0c7e9bae2" providerId="LiveId" clId="{587D95C1-26CE-4E9C-A0EF-0A2C0DF290C5}" dt="2024-05-16T12:40:51.277" v="238" actId="2696"/>
        <pc:sldMkLst>
          <pc:docMk/>
          <pc:sldMk cId="2758858241" sldId="479"/>
        </pc:sldMkLst>
      </pc:sldChg>
      <pc:sldChg chg="del modTransition">
        <pc:chgData name="Behaviour Support Hub" userId="a69463a0c7e9bae2" providerId="LiveId" clId="{587D95C1-26CE-4E9C-A0EF-0A2C0DF290C5}" dt="2024-05-16T12:41:06.226" v="239" actId="2696"/>
        <pc:sldMkLst>
          <pc:docMk/>
          <pc:sldMk cId="559811037" sldId="480"/>
        </pc:sldMkLst>
      </pc:sldChg>
      <pc:sldChg chg="modSp add mod modNotesTx">
        <pc:chgData name="Behaviour Support Hub" userId="a69463a0c7e9bae2" providerId="LiveId" clId="{587D95C1-26CE-4E9C-A0EF-0A2C0DF290C5}" dt="2024-05-14T11:11:26.242" v="30" actId="20577"/>
        <pc:sldMkLst>
          <pc:docMk/>
          <pc:sldMk cId="1686890282" sldId="481"/>
        </pc:sldMkLst>
        <pc:spChg chg="mod">
          <ac:chgData name="Behaviour Support Hub" userId="a69463a0c7e9bae2" providerId="LiveId" clId="{587D95C1-26CE-4E9C-A0EF-0A2C0DF290C5}" dt="2024-05-14T11:11:21.712" v="29" actId="20577"/>
          <ac:spMkLst>
            <pc:docMk/>
            <pc:sldMk cId="1686890282" sldId="481"/>
            <ac:spMk id="2" creationId="{3582E7FE-CBBB-418D-5E97-37A0D41E8031}"/>
          </ac:spMkLst>
        </pc:spChg>
      </pc:sldChg>
      <pc:sldChg chg="del">
        <pc:chgData name="Behaviour Support Hub" userId="a69463a0c7e9bae2" providerId="LiveId" clId="{587D95C1-26CE-4E9C-A0EF-0A2C0DF290C5}" dt="2024-05-14T10:41:20.798" v="1" actId="2696"/>
        <pc:sldMkLst>
          <pc:docMk/>
          <pc:sldMk cId="3004030824" sldId="481"/>
        </pc:sldMkLst>
      </pc:sldChg>
      <pc:sldChg chg="del">
        <pc:chgData name="Behaviour Support Hub" userId="a69463a0c7e9bae2" providerId="LiveId" clId="{587D95C1-26CE-4E9C-A0EF-0A2C0DF290C5}" dt="2024-05-14T10:41:17.747" v="0" actId="2696"/>
        <pc:sldMkLst>
          <pc:docMk/>
          <pc:sldMk cId="529597534" sldId="482"/>
        </pc:sldMkLst>
      </pc:sldChg>
      <pc:sldMasterChg chg="delSldLayout">
        <pc:chgData name="Behaviour Support Hub" userId="a69463a0c7e9bae2" providerId="LiveId" clId="{587D95C1-26CE-4E9C-A0EF-0A2C0DF290C5}" dt="2024-05-16T12:41:15.636" v="241" actId="2696"/>
        <pc:sldMasterMkLst>
          <pc:docMk/>
          <pc:sldMasterMk cId="721356203" sldId="2147483679"/>
        </pc:sldMasterMkLst>
        <pc:sldLayoutChg chg="del">
          <pc:chgData name="Behaviour Support Hub" userId="a69463a0c7e9bae2" providerId="LiveId" clId="{587D95C1-26CE-4E9C-A0EF-0A2C0DF290C5}" dt="2024-05-16T12:41:15.636" v="241" actId="2696"/>
          <pc:sldLayoutMkLst>
            <pc:docMk/>
            <pc:sldMasterMk cId="721356203" sldId="2147483679"/>
            <pc:sldLayoutMk cId="1390182138" sldId="2147483718"/>
          </pc:sldLayoutMkLst>
        </pc:sldLayoutChg>
      </pc:sldMasterChg>
      <pc:sldMasterChg chg="delSldLayout">
        <pc:chgData name="Behaviour Support Hub" userId="a69463a0c7e9bae2" providerId="LiveId" clId="{587D95C1-26CE-4E9C-A0EF-0A2C0DF290C5}" dt="2024-05-14T11:10:35.779" v="18" actId="2696"/>
        <pc:sldMasterMkLst>
          <pc:docMk/>
          <pc:sldMasterMk cId="2906990382" sldId="2147483693"/>
        </pc:sldMasterMkLst>
        <pc:sldLayoutChg chg="del">
          <pc:chgData name="Behaviour Support Hub" userId="a69463a0c7e9bae2" providerId="LiveId" clId="{587D95C1-26CE-4E9C-A0EF-0A2C0DF290C5}" dt="2024-05-14T11:10:35.779" v="18" actId="2696"/>
          <pc:sldLayoutMkLst>
            <pc:docMk/>
            <pc:sldMasterMk cId="2906990382" sldId="2147483693"/>
            <pc:sldLayoutMk cId="1642998634" sldId="2147483717"/>
          </pc:sldLayoutMkLst>
        </pc:sldLayoutChg>
      </pc:sldMasterChg>
    </pc:docChg>
  </pc:docChgLst>
  <pc:docChgLst>
    <pc:chgData name="Behaviour Support Hub" userId="a69463a0c7e9bae2" providerId="LiveId" clId="{1A4A9B8F-3E3D-4F99-AB1E-772F567AE6AE}"/>
    <pc:docChg chg="undo redo custSel addSld delSld modSld sldOrd">
      <pc:chgData name="Behaviour Support Hub" userId="a69463a0c7e9bae2" providerId="LiveId" clId="{1A4A9B8F-3E3D-4F99-AB1E-772F567AE6AE}" dt="2024-07-10T14:34:09.509" v="831" actId="20577"/>
      <pc:docMkLst>
        <pc:docMk/>
      </pc:docMkLst>
      <pc:sldChg chg="modSp mod">
        <pc:chgData name="Behaviour Support Hub" userId="a69463a0c7e9bae2" providerId="LiveId" clId="{1A4A9B8F-3E3D-4F99-AB1E-772F567AE6AE}" dt="2024-07-09T13:45:24.168" v="313" actId="14100"/>
        <pc:sldMkLst>
          <pc:docMk/>
          <pc:sldMk cId="2570018270" sldId="279"/>
        </pc:sldMkLst>
        <pc:spChg chg="mod">
          <ac:chgData name="Behaviour Support Hub" userId="a69463a0c7e9bae2" providerId="LiveId" clId="{1A4A9B8F-3E3D-4F99-AB1E-772F567AE6AE}" dt="2024-07-09T13:43:20.060" v="296" actId="20577"/>
          <ac:spMkLst>
            <pc:docMk/>
            <pc:sldMk cId="2570018270" sldId="279"/>
            <ac:spMk id="5" creationId="{5A96D306-D6A4-7B50-5068-BA0DC70F9F30}"/>
          </ac:spMkLst>
        </pc:spChg>
        <pc:spChg chg="mod">
          <ac:chgData name="Behaviour Support Hub" userId="a69463a0c7e9bae2" providerId="LiveId" clId="{1A4A9B8F-3E3D-4F99-AB1E-772F567AE6AE}" dt="2024-07-09T13:43:32.061" v="306" actId="20577"/>
          <ac:spMkLst>
            <pc:docMk/>
            <pc:sldMk cId="2570018270" sldId="279"/>
            <ac:spMk id="15" creationId="{C0256DCD-7EA3-B091-3361-3157A4335373}"/>
          </ac:spMkLst>
        </pc:spChg>
        <pc:spChg chg="mod">
          <ac:chgData name="Behaviour Support Hub" userId="a69463a0c7e9bae2" providerId="LiveId" clId="{1A4A9B8F-3E3D-4F99-AB1E-772F567AE6AE}" dt="2024-07-09T13:45:24.168" v="313" actId="14100"/>
          <ac:spMkLst>
            <pc:docMk/>
            <pc:sldMk cId="2570018270" sldId="279"/>
            <ac:spMk id="24" creationId="{2F500E67-E404-3C5F-34E4-451C1107AAEB}"/>
          </ac:spMkLst>
        </pc:spChg>
        <pc:spChg chg="mod">
          <ac:chgData name="Behaviour Support Hub" userId="a69463a0c7e9bae2" providerId="LiveId" clId="{1A4A9B8F-3E3D-4F99-AB1E-772F567AE6AE}" dt="2024-07-09T13:45:03.671" v="310" actId="122"/>
          <ac:spMkLst>
            <pc:docMk/>
            <pc:sldMk cId="2570018270" sldId="279"/>
            <ac:spMk id="26" creationId="{F7E0F166-FF0D-742B-4A43-0F153D1F247E}"/>
          </ac:spMkLst>
        </pc:spChg>
        <pc:spChg chg="mod">
          <ac:chgData name="Behaviour Support Hub" userId="a69463a0c7e9bae2" providerId="LiveId" clId="{1A4A9B8F-3E3D-4F99-AB1E-772F567AE6AE}" dt="2024-07-09T13:44:53.942" v="308" actId="255"/>
          <ac:spMkLst>
            <pc:docMk/>
            <pc:sldMk cId="2570018270" sldId="279"/>
            <ac:spMk id="28" creationId="{242D8DE3-523B-C7BD-DBA8-B64FAB652274}"/>
          </ac:spMkLst>
        </pc:spChg>
        <pc:spChg chg="mod">
          <ac:chgData name="Behaviour Support Hub" userId="a69463a0c7e9bae2" providerId="LiveId" clId="{1A4A9B8F-3E3D-4F99-AB1E-772F567AE6AE}" dt="2024-07-09T13:44:45.999" v="307" actId="255"/>
          <ac:spMkLst>
            <pc:docMk/>
            <pc:sldMk cId="2570018270" sldId="279"/>
            <ac:spMk id="35" creationId="{642E9F99-6A60-F91A-BC9A-433FA510D50E}"/>
          </ac:spMkLst>
        </pc:spChg>
      </pc:sldChg>
      <pc:sldChg chg="modSp mod">
        <pc:chgData name="Behaviour Support Hub" userId="a69463a0c7e9bae2" providerId="LiveId" clId="{1A4A9B8F-3E3D-4F99-AB1E-772F567AE6AE}" dt="2024-07-09T14:39:31.541" v="671" actId="1076"/>
        <pc:sldMkLst>
          <pc:docMk/>
          <pc:sldMk cId="362500135" sldId="300"/>
        </pc:sldMkLst>
        <pc:spChg chg="mod">
          <ac:chgData name="Behaviour Support Hub" userId="a69463a0c7e9bae2" providerId="LiveId" clId="{1A4A9B8F-3E3D-4F99-AB1E-772F567AE6AE}" dt="2024-07-09T14:37:46.837" v="656" actId="1076"/>
          <ac:spMkLst>
            <pc:docMk/>
            <pc:sldMk cId="362500135" sldId="300"/>
            <ac:spMk id="14" creationId="{FE8B74DD-28B0-58A0-5BAA-0A382469DA9F}"/>
          </ac:spMkLst>
        </pc:spChg>
        <pc:spChg chg="mod">
          <ac:chgData name="Behaviour Support Hub" userId="a69463a0c7e9bae2" providerId="LiveId" clId="{1A4A9B8F-3E3D-4F99-AB1E-772F567AE6AE}" dt="2024-07-09T14:38:57.085" v="665" actId="2711"/>
          <ac:spMkLst>
            <pc:docMk/>
            <pc:sldMk cId="362500135" sldId="300"/>
            <ac:spMk id="16" creationId="{A6E05875-665B-F06B-5290-9CCCD28C687A}"/>
          </ac:spMkLst>
        </pc:spChg>
        <pc:spChg chg="mod">
          <ac:chgData name="Behaviour Support Hub" userId="a69463a0c7e9bae2" providerId="LiveId" clId="{1A4A9B8F-3E3D-4F99-AB1E-772F567AE6AE}" dt="2024-07-09T14:39:31.541" v="671" actId="1076"/>
          <ac:spMkLst>
            <pc:docMk/>
            <pc:sldMk cId="362500135" sldId="300"/>
            <ac:spMk id="18" creationId="{17A31DD9-3EDC-9AB4-C2FF-62C032929EE1}"/>
          </ac:spMkLst>
        </pc:spChg>
        <pc:spChg chg="mod">
          <ac:chgData name="Behaviour Support Hub" userId="a69463a0c7e9bae2" providerId="LiveId" clId="{1A4A9B8F-3E3D-4F99-AB1E-772F567AE6AE}" dt="2024-07-09T14:39:25.007" v="670" actId="2711"/>
          <ac:spMkLst>
            <pc:docMk/>
            <pc:sldMk cId="362500135" sldId="300"/>
            <ac:spMk id="20" creationId="{8493E3B3-EC20-D98A-0246-429499B49C42}"/>
          </ac:spMkLst>
        </pc:spChg>
      </pc:sldChg>
      <pc:sldChg chg="modSp mod">
        <pc:chgData name="Behaviour Support Hub" userId="a69463a0c7e9bae2" providerId="LiveId" clId="{1A4A9B8F-3E3D-4F99-AB1E-772F567AE6AE}" dt="2024-07-10T14:04:59.735" v="772" actId="1076"/>
        <pc:sldMkLst>
          <pc:docMk/>
          <pc:sldMk cId="1883680682" sldId="301"/>
        </pc:sldMkLst>
        <pc:spChg chg="mod">
          <ac:chgData name="Behaviour Support Hub" userId="a69463a0c7e9bae2" providerId="LiveId" clId="{1A4A9B8F-3E3D-4F99-AB1E-772F567AE6AE}" dt="2024-07-10T14:04:59.735" v="772" actId="1076"/>
          <ac:spMkLst>
            <pc:docMk/>
            <pc:sldMk cId="1883680682" sldId="301"/>
            <ac:spMk id="3" creationId="{026B4311-E3DE-1B88-C6BD-70DE6CD954A4}"/>
          </ac:spMkLst>
        </pc:spChg>
        <pc:spChg chg="mod">
          <ac:chgData name="Behaviour Support Hub" userId="a69463a0c7e9bae2" providerId="LiveId" clId="{1A4A9B8F-3E3D-4F99-AB1E-772F567AE6AE}" dt="2024-07-09T14:40:38.494" v="684" actId="1076"/>
          <ac:spMkLst>
            <pc:docMk/>
            <pc:sldMk cId="1883680682" sldId="301"/>
            <ac:spMk id="11" creationId="{4AD50412-E0E6-F763-5A1A-93236BCE1A14}"/>
          </ac:spMkLst>
        </pc:spChg>
        <pc:spChg chg="mod">
          <ac:chgData name="Behaviour Support Hub" userId="a69463a0c7e9bae2" providerId="LiveId" clId="{1A4A9B8F-3E3D-4F99-AB1E-772F567AE6AE}" dt="2024-07-09T14:42:20.716" v="685" actId="1076"/>
          <ac:spMkLst>
            <pc:docMk/>
            <pc:sldMk cId="1883680682" sldId="301"/>
            <ac:spMk id="13" creationId="{2863132F-4783-B7CB-E905-1D13C08E57F0}"/>
          </ac:spMkLst>
        </pc:spChg>
        <pc:spChg chg="mod">
          <ac:chgData name="Behaviour Support Hub" userId="a69463a0c7e9bae2" providerId="LiveId" clId="{1A4A9B8F-3E3D-4F99-AB1E-772F567AE6AE}" dt="2024-07-09T14:44:13.107" v="688" actId="20577"/>
          <ac:spMkLst>
            <pc:docMk/>
            <pc:sldMk cId="1883680682" sldId="301"/>
            <ac:spMk id="15" creationId="{36BBFE93-33D4-2FBF-8580-8C517149C265}"/>
          </ac:spMkLst>
        </pc:spChg>
      </pc:sldChg>
      <pc:sldChg chg="add">
        <pc:chgData name="Behaviour Support Hub" userId="a69463a0c7e9bae2" providerId="LiveId" clId="{1A4A9B8F-3E3D-4F99-AB1E-772F567AE6AE}" dt="2024-07-10T14:00:28.910" v="745"/>
        <pc:sldMkLst>
          <pc:docMk/>
          <pc:sldMk cId="1000314550" sldId="398"/>
        </pc:sldMkLst>
      </pc:sldChg>
      <pc:sldChg chg="modSp add mod">
        <pc:chgData name="Behaviour Support Hub" userId="a69463a0c7e9bae2" providerId="LiveId" clId="{1A4A9B8F-3E3D-4F99-AB1E-772F567AE6AE}" dt="2024-07-09T13:14:11.092" v="15" actId="207"/>
        <pc:sldMkLst>
          <pc:docMk/>
          <pc:sldMk cId="3073821250" sldId="400"/>
        </pc:sldMkLst>
        <pc:spChg chg="mod">
          <ac:chgData name="Behaviour Support Hub" userId="a69463a0c7e9bae2" providerId="LiveId" clId="{1A4A9B8F-3E3D-4F99-AB1E-772F567AE6AE}" dt="2024-07-09T13:14:11.092" v="15" actId="207"/>
          <ac:spMkLst>
            <pc:docMk/>
            <pc:sldMk cId="3073821250" sldId="400"/>
            <ac:spMk id="2" creationId="{DDFBD3CD-9FB5-41C9-9130-C7DCC5546771}"/>
          </ac:spMkLst>
        </pc:spChg>
      </pc:sldChg>
      <pc:sldChg chg="modSp mod">
        <pc:chgData name="Behaviour Support Hub" userId="a69463a0c7e9bae2" providerId="LiveId" clId="{1A4A9B8F-3E3D-4F99-AB1E-772F567AE6AE}" dt="2024-07-10T14:01:19.497" v="771" actId="1076"/>
        <pc:sldMkLst>
          <pc:docMk/>
          <pc:sldMk cId="3068308196" sldId="426"/>
        </pc:sldMkLst>
        <pc:spChg chg="mod">
          <ac:chgData name="Behaviour Support Hub" userId="a69463a0c7e9bae2" providerId="LiveId" clId="{1A4A9B8F-3E3D-4F99-AB1E-772F567AE6AE}" dt="2024-07-10T14:01:19.497" v="771" actId="1076"/>
          <ac:spMkLst>
            <pc:docMk/>
            <pc:sldMk cId="3068308196" sldId="426"/>
            <ac:spMk id="2" creationId="{DE0E76D3-C04C-ADE6-FD74-107C5A60FBEE}"/>
          </ac:spMkLst>
        </pc:spChg>
      </pc:sldChg>
      <pc:sldChg chg="modSp mod">
        <pc:chgData name="Behaviour Support Hub" userId="a69463a0c7e9bae2" providerId="LiveId" clId="{1A4A9B8F-3E3D-4F99-AB1E-772F567AE6AE}" dt="2024-07-09T14:07:09.235" v="343" actId="20577"/>
        <pc:sldMkLst>
          <pc:docMk/>
          <pc:sldMk cId="809308699" sldId="427"/>
        </pc:sldMkLst>
        <pc:spChg chg="mod">
          <ac:chgData name="Behaviour Support Hub" userId="a69463a0c7e9bae2" providerId="LiveId" clId="{1A4A9B8F-3E3D-4F99-AB1E-772F567AE6AE}" dt="2024-07-09T14:07:09.235" v="343" actId="20577"/>
          <ac:spMkLst>
            <pc:docMk/>
            <pc:sldMk cId="809308699" sldId="427"/>
            <ac:spMk id="4" creationId="{CDBDCCCA-B4E8-52B1-98C5-94A947A625C3}"/>
          </ac:spMkLst>
        </pc:spChg>
      </pc:sldChg>
      <pc:sldChg chg="modSp mod">
        <pc:chgData name="Behaviour Support Hub" userId="a69463a0c7e9bae2" providerId="LiveId" clId="{1A4A9B8F-3E3D-4F99-AB1E-772F567AE6AE}" dt="2024-07-09T13:46:26.166" v="314" actId="14100"/>
        <pc:sldMkLst>
          <pc:docMk/>
          <pc:sldMk cId="2817731395" sldId="431"/>
        </pc:sldMkLst>
        <pc:spChg chg="mod">
          <ac:chgData name="Behaviour Support Hub" userId="a69463a0c7e9bae2" providerId="LiveId" clId="{1A4A9B8F-3E3D-4F99-AB1E-772F567AE6AE}" dt="2024-07-09T13:46:26.166" v="314" actId="14100"/>
          <ac:spMkLst>
            <pc:docMk/>
            <pc:sldMk cId="2817731395" sldId="431"/>
            <ac:spMk id="12" creationId="{25FB7E13-A125-4ABC-BF4D-0FFC953C3E82}"/>
          </ac:spMkLst>
        </pc:spChg>
      </pc:sldChg>
      <pc:sldChg chg="modSp mod">
        <pc:chgData name="Behaviour Support Hub" userId="a69463a0c7e9bae2" providerId="LiveId" clId="{1A4A9B8F-3E3D-4F99-AB1E-772F567AE6AE}" dt="2024-07-09T14:03:53.224" v="319" actId="20577"/>
        <pc:sldMkLst>
          <pc:docMk/>
          <pc:sldMk cId="3253255755" sldId="434"/>
        </pc:sldMkLst>
        <pc:spChg chg="mod">
          <ac:chgData name="Behaviour Support Hub" userId="a69463a0c7e9bae2" providerId="LiveId" clId="{1A4A9B8F-3E3D-4F99-AB1E-772F567AE6AE}" dt="2024-07-09T14:03:53.224" v="319" actId="20577"/>
          <ac:spMkLst>
            <pc:docMk/>
            <pc:sldMk cId="3253255755" sldId="434"/>
            <ac:spMk id="3" creationId="{244C5DFB-BF1D-35FA-9168-C7DA1C4A8E06}"/>
          </ac:spMkLst>
        </pc:spChg>
      </pc:sldChg>
      <pc:sldChg chg="modSp mod">
        <pc:chgData name="Behaviour Support Hub" userId="a69463a0c7e9bae2" providerId="LiveId" clId="{1A4A9B8F-3E3D-4F99-AB1E-772F567AE6AE}" dt="2024-07-09T14:09:48.487" v="350" actId="20577"/>
        <pc:sldMkLst>
          <pc:docMk/>
          <pc:sldMk cId="3011713386" sldId="439"/>
        </pc:sldMkLst>
        <pc:spChg chg="mod">
          <ac:chgData name="Behaviour Support Hub" userId="a69463a0c7e9bae2" providerId="LiveId" clId="{1A4A9B8F-3E3D-4F99-AB1E-772F567AE6AE}" dt="2024-07-09T14:09:48.487" v="350" actId="20577"/>
          <ac:spMkLst>
            <pc:docMk/>
            <pc:sldMk cId="3011713386" sldId="439"/>
            <ac:spMk id="11" creationId="{C34BE6DD-82B5-8BE1-719C-77316F8A7B1C}"/>
          </ac:spMkLst>
        </pc:spChg>
      </pc:sldChg>
      <pc:sldChg chg="modSp mod">
        <pc:chgData name="Behaviour Support Hub" userId="a69463a0c7e9bae2" providerId="LiveId" clId="{1A4A9B8F-3E3D-4F99-AB1E-772F567AE6AE}" dt="2024-07-10T14:26:45.167" v="788" actId="20577"/>
        <pc:sldMkLst>
          <pc:docMk/>
          <pc:sldMk cId="2963488690" sldId="446"/>
        </pc:sldMkLst>
        <pc:spChg chg="mod">
          <ac:chgData name="Behaviour Support Hub" userId="a69463a0c7e9bae2" providerId="LiveId" clId="{1A4A9B8F-3E3D-4F99-AB1E-772F567AE6AE}" dt="2024-07-10T14:26:45.167" v="788" actId="20577"/>
          <ac:spMkLst>
            <pc:docMk/>
            <pc:sldMk cId="2963488690" sldId="446"/>
            <ac:spMk id="6" creationId="{3213E7B0-09AA-9881-A342-0F6A83DCA57D}"/>
          </ac:spMkLst>
        </pc:spChg>
      </pc:sldChg>
      <pc:sldChg chg="modSp mod">
        <pc:chgData name="Behaviour Support Hub" userId="a69463a0c7e9bae2" providerId="LiveId" clId="{1A4A9B8F-3E3D-4F99-AB1E-772F567AE6AE}" dt="2024-07-09T14:45:25.958" v="691" actId="1076"/>
        <pc:sldMkLst>
          <pc:docMk/>
          <pc:sldMk cId="4093416507" sldId="455"/>
        </pc:sldMkLst>
        <pc:spChg chg="mod">
          <ac:chgData name="Behaviour Support Hub" userId="a69463a0c7e9bae2" providerId="LiveId" clId="{1A4A9B8F-3E3D-4F99-AB1E-772F567AE6AE}" dt="2024-07-09T14:45:25.958" v="691" actId="1076"/>
          <ac:spMkLst>
            <pc:docMk/>
            <pc:sldMk cId="4093416507" sldId="455"/>
            <ac:spMk id="5" creationId="{B63046C3-4BB0-2953-D2F4-296C8941DE7D}"/>
          </ac:spMkLst>
        </pc:spChg>
      </pc:sldChg>
      <pc:sldChg chg="modSp mod">
        <pc:chgData name="Behaviour Support Hub" userId="a69463a0c7e9bae2" providerId="LiveId" clId="{1A4A9B8F-3E3D-4F99-AB1E-772F567AE6AE}" dt="2024-07-09T13:42:32.896" v="261" actId="14100"/>
        <pc:sldMkLst>
          <pc:docMk/>
          <pc:sldMk cId="1286324651" sldId="456"/>
        </pc:sldMkLst>
        <pc:spChg chg="mod">
          <ac:chgData name="Behaviour Support Hub" userId="a69463a0c7e9bae2" providerId="LiveId" clId="{1A4A9B8F-3E3D-4F99-AB1E-772F567AE6AE}" dt="2024-07-09T13:42:25.609" v="259" actId="1076"/>
          <ac:spMkLst>
            <pc:docMk/>
            <pc:sldMk cId="1286324651" sldId="456"/>
            <ac:spMk id="2" creationId="{13CE2226-2367-4DB4-FA4F-12783442836D}"/>
          </ac:spMkLst>
        </pc:spChg>
        <pc:spChg chg="mod">
          <ac:chgData name="Behaviour Support Hub" userId="a69463a0c7e9bae2" providerId="LiveId" clId="{1A4A9B8F-3E3D-4F99-AB1E-772F567AE6AE}" dt="2024-07-09T13:42:32.896" v="261" actId="14100"/>
          <ac:spMkLst>
            <pc:docMk/>
            <pc:sldMk cId="1286324651" sldId="456"/>
            <ac:spMk id="3" creationId="{5766841F-A9AF-2D78-AFE5-8A0DAA601F00}"/>
          </ac:spMkLst>
        </pc:spChg>
      </pc:sldChg>
      <pc:sldChg chg="modSp mod">
        <pc:chgData name="Behaviour Support Hub" userId="a69463a0c7e9bae2" providerId="LiveId" clId="{1A4A9B8F-3E3D-4F99-AB1E-772F567AE6AE}" dt="2024-07-10T14:34:09.509" v="831" actId="20577"/>
        <pc:sldMkLst>
          <pc:docMk/>
          <pc:sldMk cId="3672888606" sldId="457"/>
        </pc:sldMkLst>
        <pc:spChg chg="mod">
          <ac:chgData name="Behaviour Support Hub" userId="a69463a0c7e9bae2" providerId="LiveId" clId="{1A4A9B8F-3E3D-4F99-AB1E-772F567AE6AE}" dt="2024-07-09T13:34:12.454" v="223" actId="1076"/>
          <ac:spMkLst>
            <pc:docMk/>
            <pc:sldMk cId="3672888606" sldId="457"/>
            <ac:spMk id="2" creationId="{89C99643-4E75-4A58-02AA-456B488498AA}"/>
          </ac:spMkLst>
        </pc:spChg>
        <pc:spChg chg="mod">
          <ac:chgData name="Behaviour Support Hub" userId="a69463a0c7e9bae2" providerId="LiveId" clId="{1A4A9B8F-3E3D-4F99-AB1E-772F567AE6AE}" dt="2024-07-10T14:34:09.509" v="831" actId="20577"/>
          <ac:spMkLst>
            <pc:docMk/>
            <pc:sldMk cId="3672888606" sldId="457"/>
            <ac:spMk id="3" creationId="{70BE4E03-C352-02F3-A1D3-E25788AAA7B0}"/>
          </ac:spMkLst>
        </pc:spChg>
      </pc:sldChg>
      <pc:sldChg chg="modSp mod">
        <pc:chgData name="Behaviour Support Hub" userId="a69463a0c7e9bae2" providerId="LiveId" clId="{1A4A9B8F-3E3D-4F99-AB1E-772F567AE6AE}" dt="2024-07-10T10:18:51.808" v="720" actId="20577"/>
        <pc:sldMkLst>
          <pc:docMk/>
          <pc:sldMk cId="164756233" sldId="471"/>
        </pc:sldMkLst>
        <pc:spChg chg="mod">
          <ac:chgData name="Behaviour Support Hub" userId="a69463a0c7e9bae2" providerId="LiveId" clId="{1A4A9B8F-3E3D-4F99-AB1E-772F567AE6AE}" dt="2024-07-10T10:18:51.808" v="720" actId="20577"/>
          <ac:spMkLst>
            <pc:docMk/>
            <pc:sldMk cId="164756233" sldId="471"/>
            <ac:spMk id="4" creationId="{7D3B5CA7-6562-362F-350E-14CD03B4FD35}"/>
          </ac:spMkLst>
        </pc:spChg>
      </pc:sldChg>
      <pc:sldChg chg="modSp add del mod">
        <pc:chgData name="Behaviour Support Hub" userId="a69463a0c7e9bae2" providerId="LiveId" clId="{1A4A9B8F-3E3D-4F99-AB1E-772F567AE6AE}" dt="2024-07-09T13:14:07.395" v="13"/>
        <pc:sldMkLst>
          <pc:docMk/>
          <pc:sldMk cId="417761837" sldId="482"/>
        </pc:sldMkLst>
        <pc:spChg chg="mod">
          <ac:chgData name="Behaviour Support Hub" userId="a69463a0c7e9bae2" providerId="LiveId" clId="{1A4A9B8F-3E3D-4F99-AB1E-772F567AE6AE}" dt="2024-07-09T13:14:06.822" v="12" actId="207"/>
          <ac:spMkLst>
            <pc:docMk/>
            <pc:sldMk cId="417761837" sldId="482"/>
            <ac:spMk id="5" creationId="{BF5AD06C-E2B5-C198-44A9-022AB69F3C4C}"/>
          </ac:spMkLst>
        </pc:spChg>
        <pc:spChg chg="mod">
          <ac:chgData name="Behaviour Support Hub" userId="a69463a0c7e9bae2" providerId="LiveId" clId="{1A4A9B8F-3E3D-4F99-AB1E-772F567AE6AE}" dt="2024-07-09T13:14:06.217" v="11" actId="207"/>
          <ac:spMkLst>
            <pc:docMk/>
            <pc:sldMk cId="417761837" sldId="482"/>
            <ac:spMk id="21" creationId="{3F1429AA-54ED-E0E2-C247-687926199502}"/>
          </ac:spMkLst>
        </pc:spChg>
      </pc:sldChg>
      <pc:sldChg chg="delSp new del mod">
        <pc:chgData name="Behaviour Support Hub" userId="a69463a0c7e9bae2" providerId="LiveId" clId="{1A4A9B8F-3E3D-4F99-AB1E-772F567AE6AE}" dt="2024-07-09T13:15:52.336" v="18" actId="2696"/>
        <pc:sldMkLst>
          <pc:docMk/>
          <pc:sldMk cId="592686571" sldId="482"/>
        </pc:sldMkLst>
        <pc:spChg chg="del">
          <ac:chgData name="Behaviour Support Hub" userId="a69463a0c7e9bae2" providerId="LiveId" clId="{1A4A9B8F-3E3D-4F99-AB1E-772F567AE6AE}" dt="2024-07-09T13:15:36.519" v="17" actId="21"/>
          <ac:spMkLst>
            <pc:docMk/>
            <pc:sldMk cId="592686571" sldId="482"/>
            <ac:spMk id="2" creationId="{73137264-832C-0487-230B-CDABDA7DE49B}"/>
          </ac:spMkLst>
        </pc:spChg>
      </pc:sldChg>
      <pc:sldChg chg="addSp delSp modSp new mod ord">
        <pc:chgData name="Behaviour Support Hub" userId="a69463a0c7e9bae2" providerId="LiveId" clId="{1A4A9B8F-3E3D-4F99-AB1E-772F567AE6AE}" dt="2024-07-10T13:57:55.118" v="730" actId="20577"/>
        <pc:sldMkLst>
          <pc:docMk/>
          <pc:sldMk cId="3908023036" sldId="482"/>
        </pc:sldMkLst>
        <pc:spChg chg="del mod">
          <ac:chgData name="Behaviour Support Hub" userId="a69463a0c7e9bae2" providerId="LiveId" clId="{1A4A9B8F-3E3D-4F99-AB1E-772F567AE6AE}" dt="2024-07-09T13:17:35.017" v="34"/>
          <ac:spMkLst>
            <pc:docMk/>
            <pc:sldMk cId="3908023036" sldId="482"/>
            <ac:spMk id="2" creationId="{F333C8BD-7E38-A26D-33DB-B5E7E4C66065}"/>
          </ac:spMkLst>
        </pc:spChg>
        <pc:spChg chg="del">
          <ac:chgData name="Behaviour Support Hub" userId="a69463a0c7e9bae2" providerId="LiveId" clId="{1A4A9B8F-3E3D-4F99-AB1E-772F567AE6AE}" dt="2024-07-09T13:16:02.660" v="20" actId="21"/>
          <ac:spMkLst>
            <pc:docMk/>
            <pc:sldMk cId="3908023036" sldId="482"/>
            <ac:spMk id="3" creationId="{BA99A603-7952-6574-4CB1-B83081434261}"/>
          </ac:spMkLst>
        </pc:spChg>
        <pc:spChg chg="del">
          <ac:chgData name="Behaviour Support Hub" userId="a69463a0c7e9bae2" providerId="LiveId" clId="{1A4A9B8F-3E3D-4F99-AB1E-772F567AE6AE}" dt="2024-07-09T13:16:06.486" v="21" actId="21"/>
          <ac:spMkLst>
            <pc:docMk/>
            <pc:sldMk cId="3908023036" sldId="482"/>
            <ac:spMk id="4" creationId="{E5A43ADF-1AAC-FD19-1CF5-CC995A67E8C2}"/>
          </ac:spMkLst>
        </pc:spChg>
        <pc:spChg chg="del">
          <ac:chgData name="Behaviour Support Hub" userId="a69463a0c7e9bae2" providerId="LiveId" clId="{1A4A9B8F-3E3D-4F99-AB1E-772F567AE6AE}" dt="2024-07-09T13:16:16.072" v="22" actId="21"/>
          <ac:spMkLst>
            <pc:docMk/>
            <pc:sldMk cId="3908023036" sldId="482"/>
            <ac:spMk id="5" creationId="{DAF502E7-DCBA-1DE0-A67C-5BD9BE33C051}"/>
          </ac:spMkLst>
        </pc:spChg>
        <pc:spChg chg="del">
          <ac:chgData name="Behaviour Support Hub" userId="a69463a0c7e9bae2" providerId="LiveId" clId="{1A4A9B8F-3E3D-4F99-AB1E-772F567AE6AE}" dt="2024-07-09T13:16:20.196" v="23" actId="21"/>
          <ac:spMkLst>
            <pc:docMk/>
            <pc:sldMk cId="3908023036" sldId="482"/>
            <ac:spMk id="6" creationId="{79CE9601-6234-168C-FD41-12C3BE54A9B2}"/>
          </ac:spMkLst>
        </pc:spChg>
        <pc:spChg chg="del">
          <ac:chgData name="Behaviour Support Hub" userId="a69463a0c7e9bae2" providerId="LiveId" clId="{1A4A9B8F-3E3D-4F99-AB1E-772F567AE6AE}" dt="2024-07-09T13:16:23.909" v="24" actId="21"/>
          <ac:spMkLst>
            <pc:docMk/>
            <pc:sldMk cId="3908023036" sldId="482"/>
            <ac:spMk id="7" creationId="{5E996894-6672-F8CA-8749-49A9A36CC36E}"/>
          </ac:spMkLst>
        </pc:spChg>
        <pc:spChg chg="del">
          <ac:chgData name="Behaviour Support Hub" userId="a69463a0c7e9bae2" providerId="LiveId" clId="{1A4A9B8F-3E3D-4F99-AB1E-772F567AE6AE}" dt="2024-07-09T13:16:27.914" v="25" actId="21"/>
          <ac:spMkLst>
            <pc:docMk/>
            <pc:sldMk cId="3908023036" sldId="482"/>
            <ac:spMk id="8" creationId="{823CDA8E-47AE-581B-6494-06760313144D}"/>
          </ac:spMkLst>
        </pc:spChg>
        <pc:spChg chg="del">
          <ac:chgData name="Behaviour Support Hub" userId="a69463a0c7e9bae2" providerId="LiveId" clId="{1A4A9B8F-3E3D-4F99-AB1E-772F567AE6AE}" dt="2024-07-09T13:16:31.494" v="26" actId="21"/>
          <ac:spMkLst>
            <pc:docMk/>
            <pc:sldMk cId="3908023036" sldId="482"/>
            <ac:spMk id="9" creationId="{69988F48-445D-4183-7D17-14C77236ED1B}"/>
          </ac:spMkLst>
        </pc:spChg>
        <pc:spChg chg="add mod">
          <ac:chgData name="Behaviour Support Hub" userId="a69463a0c7e9bae2" providerId="LiveId" clId="{1A4A9B8F-3E3D-4F99-AB1E-772F567AE6AE}" dt="2024-07-09T13:20:06.189" v="65" actId="1076"/>
          <ac:spMkLst>
            <pc:docMk/>
            <pc:sldMk cId="3908023036" sldId="482"/>
            <ac:spMk id="10" creationId="{A6A58599-68A5-A05C-9CEF-77907393F2E5}"/>
          </ac:spMkLst>
        </pc:spChg>
        <pc:spChg chg="add mod">
          <ac:chgData name="Behaviour Support Hub" userId="a69463a0c7e9bae2" providerId="LiveId" clId="{1A4A9B8F-3E3D-4F99-AB1E-772F567AE6AE}" dt="2024-07-10T13:51:54.694" v="725" actId="207"/>
          <ac:spMkLst>
            <pc:docMk/>
            <pc:sldMk cId="3908023036" sldId="482"/>
            <ac:spMk id="11" creationId="{FD0952FA-359F-216C-AEFB-018E5DD203F3}"/>
          </ac:spMkLst>
        </pc:spChg>
        <pc:spChg chg="add mod">
          <ac:chgData name="Behaviour Support Hub" userId="a69463a0c7e9bae2" providerId="LiveId" clId="{1A4A9B8F-3E3D-4F99-AB1E-772F567AE6AE}" dt="2024-07-10T13:52:30.490" v="727" actId="2711"/>
          <ac:spMkLst>
            <pc:docMk/>
            <pc:sldMk cId="3908023036" sldId="482"/>
            <ac:spMk id="12" creationId="{8A38ECC1-1105-A364-6808-783EFC9652D8}"/>
          </ac:spMkLst>
        </pc:spChg>
        <pc:spChg chg="add mod">
          <ac:chgData name="Behaviour Support Hub" userId="a69463a0c7e9bae2" providerId="LiveId" clId="{1A4A9B8F-3E3D-4F99-AB1E-772F567AE6AE}" dt="2024-07-09T13:22:16.666" v="105" actId="13900"/>
          <ac:spMkLst>
            <pc:docMk/>
            <pc:sldMk cId="3908023036" sldId="482"/>
            <ac:spMk id="13" creationId="{E4C46315-BADD-8011-128F-0E312950FEF9}"/>
          </ac:spMkLst>
        </pc:spChg>
        <pc:spChg chg="add mod">
          <ac:chgData name="Behaviour Support Hub" userId="a69463a0c7e9bae2" providerId="LiveId" clId="{1A4A9B8F-3E3D-4F99-AB1E-772F567AE6AE}" dt="2024-07-10T10:13:52.778" v="693" actId="20577"/>
          <ac:spMkLst>
            <pc:docMk/>
            <pc:sldMk cId="3908023036" sldId="482"/>
            <ac:spMk id="14" creationId="{78DCB0D7-AB5A-1702-020A-F5DA75B96A5D}"/>
          </ac:spMkLst>
        </pc:spChg>
        <pc:spChg chg="add mod">
          <ac:chgData name="Behaviour Support Hub" userId="a69463a0c7e9bae2" providerId="LiveId" clId="{1A4A9B8F-3E3D-4F99-AB1E-772F567AE6AE}" dt="2024-07-10T13:57:55.118" v="730" actId="20577"/>
          <ac:spMkLst>
            <pc:docMk/>
            <pc:sldMk cId="3908023036" sldId="482"/>
            <ac:spMk id="15" creationId="{03EB26FF-472C-1382-BE1E-96833011154B}"/>
          </ac:spMkLst>
        </pc:spChg>
      </pc:sldChg>
      <pc:sldChg chg="addSp delSp modSp add del mod">
        <pc:chgData name="Behaviour Support Hub" userId="a69463a0c7e9bae2" providerId="LiveId" clId="{1A4A9B8F-3E3D-4F99-AB1E-772F567AE6AE}" dt="2024-07-10T13:41:39.400" v="721" actId="21"/>
        <pc:sldMkLst>
          <pc:docMk/>
          <pc:sldMk cId="394862484" sldId="483"/>
        </pc:sldMkLst>
        <pc:spChg chg="add del mod">
          <ac:chgData name="Behaviour Support Hub" userId="a69463a0c7e9bae2" providerId="LiveId" clId="{1A4A9B8F-3E3D-4F99-AB1E-772F567AE6AE}" dt="2024-07-10T13:41:39.400" v="721" actId="21"/>
          <ac:spMkLst>
            <pc:docMk/>
            <pc:sldMk cId="394862484" sldId="483"/>
            <ac:spMk id="4" creationId="{0D5997E1-A647-F7B7-DE48-E97BFE19F163}"/>
          </ac:spMkLst>
        </pc:spChg>
        <pc:spChg chg="add mod">
          <ac:chgData name="Behaviour Support Hub" userId="a69463a0c7e9bae2" providerId="LiveId" clId="{1A4A9B8F-3E3D-4F99-AB1E-772F567AE6AE}" dt="2024-07-09T13:33:33.436" v="222" actId="14100"/>
          <ac:spMkLst>
            <pc:docMk/>
            <pc:sldMk cId="394862484" sldId="483"/>
            <ac:spMk id="5" creationId="{2CD4A315-FBD9-F0E9-7B11-FBED04AAB8AD}"/>
          </ac:spMkLst>
        </pc:spChg>
        <pc:spChg chg="mod">
          <ac:chgData name="Behaviour Support Hub" userId="a69463a0c7e9bae2" providerId="LiveId" clId="{1A4A9B8F-3E3D-4F99-AB1E-772F567AE6AE}" dt="2024-07-09T13:26:48.139" v="187" actId="20577"/>
          <ac:spMkLst>
            <pc:docMk/>
            <pc:sldMk cId="394862484" sldId="483"/>
            <ac:spMk id="10" creationId="{7E1B23CA-DDD4-C1C6-74B6-AB1F7217AE33}"/>
          </ac:spMkLst>
        </pc:spChg>
        <pc:spChg chg="mod">
          <ac:chgData name="Behaviour Support Hub" userId="a69463a0c7e9bae2" providerId="LiveId" clId="{1A4A9B8F-3E3D-4F99-AB1E-772F567AE6AE}" dt="2024-07-09T13:32:16.148" v="213" actId="20577"/>
          <ac:spMkLst>
            <pc:docMk/>
            <pc:sldMk cId="394862484" sldId="483"/>
            <ac:spMk id="14" creationId="{A25FAE82-480F-0F69-730C-6F8B16E3133F}"/>
          </ac:spMkLst>
        </pc:spChg>
        <pc:spChg chg="del">
          <ac:chgData name="Behaviour Support Hub" userId="a69463a0c7e9bae2" providerId="LiveId" clId="{1A4A9B8F-3E3D-4F99-AB1E-772F567AE6AE}" dt="2024-07-09T13:32:12.415" v="212" actId="21"/>
          <ac:spMkLst>
            <pc:docMk/>
            <pc:sldMk cId="394862484" sldId="483"/>
            <ac:spMk id="15" creationId="{47140F49-43FC-5D54-0780-F6F5CC1697D7}"/>
          </ac:spMkLst>
        </pc:spChg>
        <pc:spChg chg="del">
          <ac:chgData name="Behaviour Support Hub" userId="a69463a0c7e9bae2" providerId="LiveId" clId="{1A4A9B8F-3E3D-4F99-AB1E-772F567AE6AE}" dt="2024-07-09T13:25:12.681" v="170" actId="21"/>
          <ac:spMkLst>
            <pc:docMk/>
            <pc:sldMk cId="394862484" sldId="483"/>
            <ac:spMk id="16" creationId="{A5F9E4F7-0D68-CA48-1265-A9925570B51A}"/>
          </ac:spMkLst>
        </pc:spChg>
        <pc:spChg chg="mod">
          <ac:chgData name="Behaviour Support Hub" userId="a69463a0c7e9bae2" providerId="LiveId" clId="{1A4A9B8F-3E3D-4F99-AB1E-772F567AE6AE}" dt="2024-07-09T13:25:06.382" v="169" actId="20577"/>
          <ac:spMkLst>
            <pc:docMk/>
            <pc:sldMk cId="394862484" sldId="483"/>
            <ac:spMk id="17" creationId="{B42BF0FF-AE0B-28B6-A6C8-71BCA47C91B2}"/>
          </ac:spMkLst>
        </pc:spChg>
        <pc:spChg chg="mod">
          <ac:chgData name="Behaviour Support Hub" userId="a69463a0c7e9bae2" providerId="LiveId" clId="{1A4A9B8F-3E3D-4F99-AB1E-772F567AE6AE}" dt="2024-07-09T13:27:33.534" v="209" actId="20577"/>
          <ac:spMkLst>
            <pc:docMk/>
            <pc:sldMk cId="394862484" sldId="483"/>
            <ac:spMk id="18" creationId="{B3C438D3-8631-59A8-C82C-266B44A802D2}"/>
          </ac:spMkLst>
        </pc:spChg>
      </pc:sldChg>
      <pc:sldChg chg="add del">
        <pc:chgData name="Behaviour Support Hub" userId="a69463a0c7e9bae2" providerId="LiveId" clId="{1A4A9B8F-3E3D-4F99-AB1E-772F567AE6AE}" dt="2024-07-09T13:14:04.095" v="8"/>
        <pc:sldMkLst>
          <pc:docMk/>
          <pc:sldMk cId="2989021942" sldId="483"/>
        </pc:sldMkLst>
      </pc:sldChg>
      <pc:sldChg chg="delSp new del mod">
        <pc:chgData name="Behaviour Support Hub" userId="a69463a0c7e9bae2" providerId="LiveId" clId="{1A4A9B8F-3E3D-4F99-AB1E-772F567AE6AE}" dt="2024-07-10T14:00:09.396" v="744" actId="2696"/>
        <pc:sldMkLst>
          <pc:docMk/>
          <pc:sldMk cId="2231823447" sldId="484"/>
        </pc:sldMkLst>
        <pc:spChg chg="del">
          <ac:chgData name="Behaviour Support Hub" userId="a69463a0c7e9bae2" providerId="LiveId" clId="{1A4A9B8F-3E3D-4F99-AB1E-772F567AE6AE}" dt="2024-07-10T13:59:42.392" v="741" actId="21"/>
          <ac:spMkLst>
            <pc:docMk/>
            <pc:sldMk cId="2231823447" sldId="484"/>
            <ac:spMk id="2" creationId="{F159F2E9-2CD0-E6B2-DB82-BD68DEEF7B2F}"/>
          </ac:spMkLst>
        </pc:spChg>
        <pc:spChg chg="del">
          <ac:chgData name="Behaviour Support Hub" userId="a69463a0c7e9bae2" providerId="LiveId" clId="{1A4A9B8F-3E3D-4F99-AB1E-772F567AE6AE}" dt="2024-07-10T13:59:39.454" v="740" actId="21"/>
          <ac:spMkLst>
            <pc:docMk/>
            <pc:sldMk cId="2231823447" sldId="484"/>
            <ac:spMk id="3" creationId="{1AE6EF3E-D428-8BE8-5C3A-8D310A89C8DF}"/>
          </ac:spMkLst>
        </pc:spChg>
        <pc:spChg chg="del">
          <ac:chgData name="Behaviour Support Hub" userId="a69463a0c7e9bae2" providerId="LiveId" clId="{1A4A9B8F-3E3D-4F99-AB1E-772F567AE6AE}" dt="2024-07-10T13:59:15.725" v="734" actId="21"/>
          <ac:spMkLst>
            <pc:docMk/>
            <pc:sldMk cId="2231823447" sldId="484"/>
            <ac:spMk id="4" creationId="{10C1379F-162C-D0C4-8B39-DBD976B4BA48}"/>
          </ac:spMkLst>
        </pc:spChg>
        <pc:spChg chg="del">
          <ac:chgData name="Behaviour Support Hub" userId="a69463a0c7e9bae2" providerId="LiveId" clId="{1A4A9B8F-3E3D-4F99-AB1E-772F567AE6AE}" dt="2024-07-10T13:59:28.607" v="737" actId="21"/>
          <ac:spMkLst>
            <pc:docMk/>
            <pc:sldMk cId="2231823447" sldId="484"/>
            <ac:spMk id="5" creationId="{93A0A7AF-E82E-6382-AE03-FC188141936D}"/>
          </ac:spMkLst>
        </pc:spChg>
        <pc:spChg chg="del">
          <ac:chgData name="Behaviour Support Hub" userId="a69463a0c7e9bae2" providerId="LiveId" clId="{1A4A9B8F-3E3D-4F99-AB1E-772F567AE6AE}" dt="2024-07-10T13:59:19.247" v="735" actId="21"/>
          <ac:spMkLst>
            <pc:docMk/>
            <pc:sldMk cId="2231823447" sldId="484"/>
            <ac:spMk id="6" creationId="{18B489FF-9D96-0C70-9439-7EB98202E533}"/>
          </ac:spMkLst>
        </pc:spChg>
        <pc:spChg chg="del">
          <ac:chgData name="Behaviour Support Hub" userId="a69463a0c7e9bae2" providerId="LiveId" clId="{1A4A9B8F-3E3D-4F99-AB1E-772F567AE6AE}" dt="2024-07-10T13:59:32.002" v="738" actId="21"/>
          <ac:spMkLst>
            <pc:docMk/>
            <pc:sldMk cId="2231823447" sldId="484"/>
            <ac:spMk id="7" creationId="{74C3505E-836B-475D-BACB-2AFE048E049D}"/>
          </ac:spMkLst>
        </pc:spChg>
        <pc:spChg chg="del">
          <ac:chgData name="Behaviour Support Hub" userId="a69463a0c7e9bae2" providerId="LiveId" clId="{1A4A9B8F-3E3D-4F99-AB1E-772F567AE6AE}" dt="2024-07-10T13:59:23.717" v="736" actId="21"/>
          <ac:spMkLst>
            <pc:docMk/>
            <pc:sldMk cId="2231823447" sldId="484"/>
            <ac:spMk id="8" creationId="{FAB34EEA-123E-B9A7-1348-66443E57A294}"/>
          </ac:spMkLst>
        </pc:spChg>
        <pc:spChg chg="del">
          <ac:chgData name="Behaviour Support Hub" userId="a69463a0c7e9bae2" providerId="LiveId" clId="{1A4A9B8F-3E3D-4F99-AB1E-772F567AE6AE}" dt="2024-07-10T13:59:36.157" v="739" actId="21"/>
          <ac:spMkLst>
            <pc:docMk/>
            <pc:sldMk cId="2231823447" sldId="484"/>
            <ac:spMk id="9" creationId="{CBBEAFFC-079F-AC7F-B304-FFD8F074EA9C}"/>
          </ac:spMkLst>
        </pc:spChg>
      </pc:sldChg>
      <pc:sldChg chg="add del">
        <pc:chgData name="Behaviour Support Hub" userId="a69463a0c7e9bae2" providerId="LiveId" clId="{1A4A9B8F-3E3D-4F99-AB1E-772F567AE6AE}" dt="2024-07-10T13:58:53.286" v="732"/>
        <pc:sldMkLst>
          <pc:docMk/>
          <pc:sldMk cId="3212200963" sldId="484"/>
        </pc:sldMkLst>
      </pc:sldChg>
      <pc:sldChg chg="add del">
        <pc:chgData name="Behaviour Support Hub" userId="a69463a0c7e9bae2" providerId="LiveId" clId="{1A4A9B8F-3E3D-4F99-AB1E-772F567AE6AE}" dt="2024-07-10T14:00:53.377" v="747" actId="2696"/>
        <pc:sldMkLst>
          <pc:docMk/>
          <pc:sldMk cId="2039628787" sldId="485"/>
        </pc:sldMkLst>
      </pc:sldChg>
      <pc:sldChg chg="add">
        <pc:chgData name="Behaviour Support Hub" userId="a69463a0c7e9bae2" providerId="LiveId" clId="{1A4A9B8F-3E3D-4F99-AB1E-772F567AE6AE}" dt="2024-07-10T14:00:02.836" v="743"/>
        <pc:sldMkLst>
          <pc:docMk/>
          <pc:sldMk cId="3212200963" sldId="486"/>
        </pc:sldMkLst>
      </pc:sldChg>
      <pc:sldChg chg="add modTransition">
        <pc:chgData name="Behaviour Support Hub" userId="a69463a0c7e9bae2" providerId="LiveId" clId="{1A4A9B8F-3E3D-4F99-AB1E-772F567AE6AE}" dt="2024-07-10T14:00:45.773" v="746"/>
        <pc:sldMkLst>
          <pc:docMk/>
          <pc:sldMk cId="787812396" sldId="48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E66A6B-46D0-4418-ADF1-19E20B7F36B4}"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0B091733-4BB7-4121-8FF7-8281DF171099}">
      <dgm:prSet phldrT="[Text]" custT="1"/>
      <dgm:spPr>
        <a:solidFill>
          <a:schemeClr val="accent1"/>
        </a:solidFill>
        <a:ln>
          <a:noFill/>
        </a:ln>
      </dgm:spPr>
      <dgm:t>
        <a:bodyPr/>
        <a:lstStyle/>
        <a:p>
          <a:r>
            <a:rPr lang="en-GB" sz="2000" b="0">
              <a:solidFill>
                <a:schemeClr val="tx1"/>
              </a:solidFill>
              <a:latin typeface="Sofia Pro" panose="020B0000000000000000" pitchFamily="34" charset="0"/>
            </a:rPr>
            <a:t>Before</a:t>
          </a:r>
        </a:p>
      </dgm:t>
    </dgm:pt>
    <dgm:pt modelId="{B778E92C-22D7-45F7-9EF3-270DB08170C6}" type="parTrans" cxnId="{2F565C68-E461-499C-AC54-2B94E8F52620}">
      <dgm:prSet/>
      <dgm:spPr/>
      <dgm:t>
        <a:bodyPr/>
        <a:lstStyle/>
        <a:p>
          <a:endParaRPr lang="en-GB" sz="2000">
            <a:solidFill>
              <a:schemeClr val="bg1"/>
            </a:solidFill>
            <a:latin typeface="Sofia Pro" panose="020B0000000000000000" pitchFamily="34" charset="0"/>
          </a:endParaRPr>
        </a:p>
      </dgm:t>
    </dgm:pt>
    <dgm:pt modelId="{733D91C4-EC5F-4273-9AE3-58CA8810A140}" type="sibTrans" cxnId="{2F565C68-E461-499C-AC54-2B94E8F52620}">
      <dgm:prSet/>
      <dgm:spPr/>
      <dgm:t>
        <a:bodyPr/>
        <a:lstStyle/>
        <a:p>
          <a:endParaRPr lang="en-GB" sz="2000">
            <a:solidFill>
              <a:schemeClr val="bg1"/>
            </a:solidFill>
            <a:latin typeface="Sofia Pro" panose="020B0000000000000000" pitchFamily="34" charset="0"/>
          </a:endParaRPr>
        </a:p>
      </dgm:t>
    </dgm:pt>
    <dgm:pt modelId="{1F965186-A9F2-443A-B885-3A40DCE25720}">
      <dgm:prSet phldrT="[Text]" custT="1"/>
      <dgm:spPr/>
      <dgm:t>
        <a:bodyPr/>
        <a:lstStyle/>
        <a:p>
          <a:endParaRPr lang="en-GB" sz="2000" b="1">
            <a:solidFill>
              <a:schemeClr val="tx1"/>
            </a:solidFill>
            <a:latin typeface="Sofia Pro" panose="020B0000000000000000" pitchFamily="34" charset="0"/>
          </a:endParaRPr>
        </a:p>
      </dgm:t>
    </dgm:pt>
    <dgm:pt modelId="{ED53EF28-42B1-42EF-AB83-232D8E1DB563}" type="parTrans" cxnId="{15A68834-C486-4374-878E-148337DD1205}">
      <dgm:prSet/>
      <dgm:spPr/>
      <dgm:t>
        <a:bodyPr/>
        <a:lstStyle/>
        <a:p>
          <a:endParaRPr lang="en-GB" sz="2000">
            <a:solidFill>
              <a:schemeClr val="bg1"/>
            </a:solidFill>
            <a:latin typeface="Sofia Pro" panose="020B0000000000000000" pitchFamily="34" charset="0"/>
          </a:endParaRPr>
        </a:p>
      </dgm:t>
    </dgm:pt>
    <dgm:pt modelId="{4663D18C-7566-4184-8240-22DDFB739736}" type="sibTrans" cxnId="{15A68834-C486-4374-878E-148337DD1205}">
      <dgm:prSet/>
      <dgm:spPr/>
      <dgm:t>
        <a:bodyPr/>
        <a:lstStyle/>
        <a:p>
          <a:endParaRPr lang="en-GB" sz="2000">
            <a:solidFill>
              <a:schemeClr val="bg1"/>
            </a:solidFill>
            <a:latin typeface="Sofia Pro" panose="020B0000000000000000" pitchFamily="34" charset="0"/>
          </a:endParaRPr>
        </a:p>
      </dgm:t>
    </dgm:pt>
    <dgm:pt modelId="{8296AB12-DA7C-4661-9241-875E62C377CE}">
      <dgm:prSet phldrT="[Text]" custT="1"/>
      <dgm:spPr/>
      <dgm:t>
        <a:bodyPr/>
        <a:lstStyle/>
        <a:p>
          <a:pPr algn="just"/>
          <a:r>
            <a:rPr lang="en-GB" sz="2000" b="0" i="0">
              <a:solidFill>
                <a:schemeClr val="bg1"/>
              </a:solidFill>
              <a:effectLst/>
              <a:latin typeface="Sofia Pro" panose="020B0000000000000000" pitchFamily="34" charset="0"/>
            </a:rPr>
            <a:t>Refers to the environment, the event or activity that immediately happens before a problem behaviour.</a:t>
          </a:r>
          <a:endParaRPr lang="en-GB" sz="2000">
            <a:solidFill>
              <a:schemeClr val="bg1"/>
            </a:solidFill>
            <a:latin typeface="Sofia Pro" panose="020B0000000000000000" pitchFamily="34" charset="0"/>
          </a:endParaRPr>
        </a:p>
      </dgm:t>
    </dgm:pt>
    <dgm:pt modelId="{A5825278-92EC-4403-B7D6-BD33ADFD3BDB}" type="parTrans" cxnId="{84704953-9642-4476-AAC2-D07570B3E22B}">
      <dgm:prSet/>
      <dgm:spPr/>
      <dgm:t>
        <a:bodyPr/>
        <a:lstStyle/>
        <a:p>
          <a:endParaRPr lang="en-GB" sz="2000">
            <a:solidFill>
              <a:schemeClr val="bg1"/>
            </a:solidFill>
            <a:latin typeface="Sofia Pro" panose="020B0000000000000000" pitchFamily="34" charset="0"/>
          </a:endParaRPr>
        </a:p>
      </dgm:t>
    </dgm:pt>
    <dgm:pt modelId="{CFF2C10A-EDBD-4496-9098-854B34DADF67}" type="sibTrans" cxnId="{84704953-9642-4476-AAC2-D07570B3E22B}">
      <dgm:prSet/>
      <dgm:spPr/>
      <dgm:t>
        <a:bodyPr/>
        <a:lstStyle/>
        <a:p>
          <a:endParaRPr lang="en-GB" sz="2000">
            <a:solidFill>
              <a:schemeClr val="bg1"/>
            </a:solidFill>
            <a:latin typeface="Sofia Pro" panose="020B0000000000000000" pitchFamily="34" charset="0"/>
          </a:endParaRPr>
        </a:p>
      </dgm:t>
    </dgm:pt>
    <dgm:pt modelId="{4DA410D3-7160-46B4-BDA3-C81BD271454C}">
      <dgm:prSet phldrT="[Text]" custT="1"/>
      <dgm:spPr>
        <a:solidFill>
          <a:schemeClr val="accent2"/>
        </a:solidFill>
        <a:ln>
          <a:noFill/>
        </a:ln>
      </dgm:spPr>
      <dgm:t>
        <a:bodyPr/>
        <a:lstStyle/>
        <a:p>
          <a:r>
            <a:rPr lang="en-GB" sz="2000" b="0">
              <a:solidFill>
                <a:schemeClr val="tx1"/>
              </a:solidFill>
              <a:latin typeface="Sofia Pro" panose="020B0000000000000000" pitchFamily="34" charset="0"/>
            </a:rPr>
            <a:t>During</a:t>
          </a:r>
        </a:p>
      </dgm:t>
    </dgm:pt>
    <dgm:pt modelId="{B0533B1D-E77D-4070-B3FD-362BFD2471D8}" type="parTrans" cxnId="{9DC7F8BB-D5D3-40D3-983D-9FD740E3C26C}">
      <dgm:prSet/>
      <dgm:spPr/>
      <dgm:t>
        <a:bodyPr/>
        <a:lstStyle/>
        <a:p>
          <a:endParaRPr lang="en-GB" sz="2000">
            <a:solidFill>
              <a:schemeClr val="bg1"/>
            </a:solidFill>
            <a:latin typeface="Sofia Pro" panose="020B0000000000000000" pitchFamily="34" charset="0"/>
          </a:endParaRPr>
        </a:p>
      </dgm:t>
    </dgm:pt>
    <dgm:pt modelId="{CDD72809-CA40-431B-80D9-2A5FFE7F1AAF}" type="sibTrans" cxnId="{9DC7F8BB-D5D3-40D3-983D-9FD740E3C26C}">
      <dgm:prSet/>
      <dgm:spPr/>
      <dgm:t>
        <a:bodyPr/>
        <a:lstStyle/>
        <a:p>
          <a:endParaRPr lang="en-GB" sz="2000">
            <a:solidFill>
              <a:schemeClr val="bg1"/>
            </a:solidFill>
            <a:latin typeface="Sofia Pro" panose="020B0000000000000000" pitchFamily="34" charset="0"/>
          </a:endParaRPr>
        </a:p>
      </dgm:t>
    </dgm:pt>
    <dgm:pt modelId="{D4F89F07-3B43-4689-A9AB-CBD8EAD8F5FF}">
      <dgm:prSet phldrT="[Text]" custT="1"/>
      <dgm:spPr/>
      <dgm:t>
        <a:bodyPr/>
        <a:lstStyle/>
        <a:p>
          <a:endParaRPr lang="en-GB" sz="2000" b="1">
            <a:solidFill>
              <a:srgbClr val="002060"/>
            </a:solidFill>
            <a:latin typeface="Sofia Pro" panose="020B0000000000000000" pitchFamily="34" charset="0"/>
          </a:endParaRPr>
        </a:p>
      </dgm:t>
    </dgm:pt>
    <dgm:pt modelId="{6D680402-D0F8-41F5-8F82-2A23A0F4AF0D}" type="parTrans" cxnId="{BDE80F08-A311-47BE-903D-5A4F72B091E0}">
      <dgm:prSet/>
      <dgm:spPr/>
      <dgm:t>
        <a:bodyPr/>
        <a:lstStyle/>
        <a:p>
          <a:endParaRPr lang="en-GB" sz="2000">
            <a:solidFill>
              <a:schemeClr val="bg1"/>
            </a:solidFill>
            <a:latin typeface="Sofia Pro" panose="020B0000000000000000" pitchFamily="34" charset="0"/>
          </a:endParaRPr>
        </a:p>
      </dgm:t>
    </dgm:pt>
    <dgm:pt modelId="{1FE6A38D-D8B8-4EC4-8066-132234ABEA8E}" type="sibTrans" cxnId="{BDE80F08-A311-47BE-903D-5A4F72B091E0}">
      <dgm:prSet/>
      <dgm:spPr/>
      <dgm:t>
        <a:bodyPr/>
        <a:lstStyle/>
        <a:p>
          <a:endParaRPr lang="en-GB" sz="2000">
            <a:solidFill>
              <a:schemeClr val="bg1"/>
            </a:solidFill>
            <a:latin typeface="Sofia Pro" panose="020B0000000000000000" pitchFamily="34" charset="0"/>
          </a:endParaRPr>
        </a:p>
      </dgm:t>
    </dgm:pt>
    <dgm:pt modelId="{BB932784-FB89-4E25-B0A5-34D51CB06D2E}">
      <dgm:prSet phldrT="[Text]" custT="1"/>
      <dgm:spPr/>
      <dgm:t>
        <a:bodyPr/>
        <a:lstStyle/>
        <a:p>
          <a:pPr algn="just"/>
          <a:r>
            <a:rPr lang="en-GB" sz="2000" b="0" i="0">
              <a:solidFill>
                <a:schemeClr val="bg1"/>
              </a:solidFill>
              <a:effectLst/>
              <a:latin typeface="Sofia Pro" panose="020B0000000000000000" pitchFamily="34" charset="0"/>
            </a:rPr>
            <a:t>Refers to observed behaviour – what are we seeing?</a:t>
          </a:r>
          <a:endParaRPr lang="en-GB" sz="2000">
            <a:solidFill>
              <a:schemeClr val="bg1"/>
            </a:solidFill>
            <a:latin typeface="Sofia Pro" panose="020B0000000000000000" pitchFamily="34" charset="0"/>
          </a:endParaRPr>
        </a:p>
      </dgm:t>
    </dgm:pt>
    <dgm:pt modelId="{38170FDA-4BD0-4733-82D5-58FA3EBD3456}" type="parTrans" cxnId="{262AA764-1E56-4D66-A204-82095D306F03}">
      <dgm:prSet/>
      <dgm:spPr/>
      <dgm:t>
        <a:bodyPr/>
        <a:lstStyle/>
        <a:p>
          <a:endParaRPr lang="en-GB" sz="2000">
            <a:solidFill>
              <a:schemeClr val="bg1"/>
            </a:solidFill>
            <a:latin typeface="Sofia Pro" panose="020B0000000000000000" pitchFamily="34" charset="0"/>
          </a:endParaRPr>
        </a:p>
      </dgm:t>
    </dgm:pt>
    <dgm:pt modelId="{0A9BF9BB-194A-47D5-B42F-CD2DDDAC5FC4}" type="sibTrans" cxnId="{262AA764-1E56-4D66-A204-82095D306F03}">
      <dgm:prSet/>
      <dgm:spPr/>
      <dgm:t>
        <a:bodyPr/>
        <a:lstStyle/>
        <a:p>
          <a:endParaRPr lang="en-GB" sz="2000">
            <a:solidFill>
              <a:schemeClr val="bg1"/>
            </a:solidFill>
            <a:latin typeface="Sofia Pro" panose="020B0000000000000000" pitchFamily="34" charset="0"/>
          </a:endParaRPr>
        </a:p>
      </dgm:t>
    </dgm:pt>
    <dgm:pt modelId="{F2160A06-310F-4275-AB3F-08B1CC5ACFE9}">
      <dgm:prSet phldrT="[Text]" custT="1"/>
      <dgm:spPr>
        <a:solidFill>
          <a:schemeClr val="accent5"/>
        </a:solidFill>
        <a:ln>
          <a:noFill/>
        </a:ln>
      </dgm:spPr>
      <dgm:t>
        <a:bodyPr/>
        <a:lstStyle/>
        <a:p>
          <a:r>
            <a:rPr lang="en-GB" sz="2000" b="0">
              <a:solidFill>
                <a:schemeClr val="tx1"/>
              </a:solidFill>
              <a:latin typeface="Sofia Pro" panose="020B0000000000000000" pitchFamily="34" charset="0"/>
            </a:rPr>
            <a:t>After</a:t>
          </a:r>
        </a:p>
      </dgm:t>
    </dgm:pt>
    <dgm:pt modelId="{F8B62BD6-208F-4C8F-B783-DA4F9D6039EA}" type="parTrans" cxnId="{A48D4584-29C1-40DB-9421-4DA66EF0A7F5}">
      <dgm:prSet/>
      <dgm:spPr/>
      <dgm:t>
        <a:bodyPr/>
        <a:lstStyle/>
        <a:p>
          <a:endParaRPr lang="en-GB" sz="2000">
            <a:solidFill>
              <a:schemeClr val="bg1"/>
            </a:solidFill>
            <a:latin typeface="Sofia Pro" panose="020B0000000000000000" pitchFamily="34" charset="0"/>
          </a:endParaRPr>
        </a:p>
      </dgm:t>
    </dgm:pt>
    <dgm:pt modelId="{72BA2E5A-76E1-416A-8B23-7338DFA9955B}" type="sibTrans" cxnId="{A48D4584-29C1-40DB-9421-4DA66EF0A7F5}">
      <dgm:prSet/>
      <dgm:spPr/>
      <dgm:t>
        <a:bodyPr/>
        <a:lstStyle/>
        <a:p>
          <a:endParaRPr lang="en-GB" sz="2000">
            <a:solidFill>
              <a:schemeClr val="bg1"/>
            </a:solidFill>
            <a:latin typeface="Sofia Pro" panose="020B0000000000000000" pitchFamily="34" charset="0"/>
          </a:endParaRPr>
        </a:p>
      </dgm:t>
    </dgm:pt>
    <dgm:pt modelId="{66173DAE-F45B-47C4-854E-F43E30DC1DCE}">
      <dgm:prSet phldrT="[Text]" custT="1"/>
      <dgm:spPr/>
      <dgm:t>
        <a:bodyPr/>
        <a:lstStyle/>
        <a:p>
          <a:endParaRPr lang="en-GB" sz="2000" b="1">
            <a:solidFill>
              <a:srgbClr val="002060"/>
            </a:solidFill>
            <a:latin typeface="Sofia Pro" panose="020B0000000000000000" pitchFamily="34" charset="0"/>
          </a:endParaRPr>
        </a:p>
      </dgm:t>
    </dgm:pt>
    <dgm:pt modelId="{4DEFDF89-9A5A-407D-9071-F4320C1C4C81}" type="parTrans" cxnId="{112A996E-13BA-4328-AD02-58EBFBD840EA}">
      <dgm:prSet/>
      <dgm:spPr/>
      <dgm:t>
        <a:bodyPr/>
        <a:lstStyle/>
        <a:p>
          <a:endParaRPr lang="en-GB" sz="2000">
            <a:solidFill>
              <a:schemeClr val="bg1"/>
            </a:solidFill>
            <a:latin typeface="Sofia Pro" panose="020B0000000000000000" pitchFamily="34" charset="0"/>
          </a:endParaRPr>
        </a:p>
      </dgm:t>
    </dgm:pt>
    <dgm:pt modelId="{A35EE665-F343-4ADF-8611-0EE71CB0CE7A}" type="sibTrans" cxnId="{112A996E-13BA-4328-AD02-58EBFBD840EA}">
      <dgm:prSet/>
      <dgm:spPr/>
      <dgm:t>
        <a:bodyPr/>
        <a:lstStyle/>
        <a:p>
          <a:endParaRPr lang="en-GB" sz="2000">
            <a:solidFill>
              <a:schemeClr val="bg1"/>
            </a:solidFill>
            <a:latin typeface="Sofia Pro" panose="020B0000000000000000" pitchFamily="34" charset="0"/>
          </a:endParaRPr>
        </a:p>
      </dgm:t>
    </dgm:pt>
    <dgm:pt modelId="{8135D64B-3B36-4A38-BF7A-4F1A1AF61581}">
      <dgm:prSet phldrT="[Text]" custT="1"/>
      <dgm:spPr/>
      <dgm:t>
        <a:bodyPr/>
        <a:lstStyle/>
        <a:p>
          <a:pPr algn="just"/>
          <a:r>
            <a:rPr lang="en-GB" sz="2000" b="0" i="0">
              <a:solidFill>
                <a:schemeClr val="bg1"/>
              </a:solidFill>
              <a:effectLst/>
              <a:latin typeface="Sofia Pro" panose="020B0000000000000000" pitchFamily="34" charset="0"/>
            </a:rPr>
            <a:t>Refers to the outcome, or the event that immediately follows a response - How has the child reacted? What did they achieve from that behaviour?</a:t>
          </a:r>
          <a:endParaRPr lang="en-GB" sz="2000">
            <a:solidFill>
              <a:schemeClr val="bg1"/>
            </a:solidFill>
            <a:latin typeface="Sofia Pro" panose="020B0000000000000000" pitchFamily="34" charset="0"/>
          </a:endParaRPr>
        </a:p>
      </dgm:t>
    </dgm:pt>
    <dgm:pt modelId="{03F7A7C5-ECFE-4C2E-ABD0-E4E287A3BEA3}" type="parTrans" cxnId="{9A1FDEEB-61C4-4E0D-9F65-B6A4477DF91B}">
      <dgm:prSet/>
      <dgm:spPr/>
      <dgm:t>
        <a:bodyPr/>
        <a:lstStyle/>
        <a:p>
          <a:endParaRPr lang="en-GB" sz="2000">
            <a:solidFill>
              <a:schemeClr val="bg1"/>
            </a:solidFill>
            <a:latin typeface="Sofia Pro" panose="020B0000000000000000" pitchFamily="34" charset="0"/>
          </a:endParaRPr>
        </a:p>
      </dgm:t>
    </dgm:pt>
    <dgm:pt modelId="{F4FEE8F8-4099-4A32-B23E-FB4EFDBD1FA5}" type="sibTrans" cxnId="{9A1FDEEB-61C4-4E0D-9F65-B6A4477DF91B}">
      <dgm:prSet/>
      <dgm:spPr/>
      <dgm:t>
        <a:bodyPr/>
        <a:lstStyle/>
        <a:p>
          <a:endParaRPr lang="en-GB" sz="2000">
            <a:solidFill>
              <a:schemeClr val="bg1"/>
            </a:solidFill>
            <a:latin typeface="Sofia Pro" panose="020B0000000000000000" pitchFamily="34" charset="0"/>
          </a:endParaRPr>
        </a:p>
      </dgm:t>
    </dgm:pt>
    <dgm:pt modelId="{FA145CA7-DEDA-4B25-A308-599AA6C04165}" type="pres">
      <dgm:prSet presAssocID="{43E66A6B-46D0-4418-ADF1-19E20B7F36B4}" presName="Name0" presStyleCnt="0">
        <dgm:presLayoutVars>
          <dgm:chMax/>
          <dgm:chPref val="3"/>
          <dgm:dir/>
          <dgm:animOne val="branch"/>
          <dgm:animLvl val="lvl"/>
        </dgm:presLayoutVars>
      </dgm:prSet>
      <dgm:spPr/>
    </dgm:pt>
    <dgm:pt modelId="{3C45CC81-1BFB-4424-B4F8-5FA697E69D96}" type="pres">
      <dgm:prSet presAssocID="{0B091733-4BB7-4121-8FF7-8281DF171099}" presName="composite" presStyleCnt="0"/>
      <dgm:spPr/>
    </dgm:pt>
    <dgm:pt modelId="{5EDA39CF-9558-4D82-8B22-BD20F6D9E69B}" type="pres">
      <dgm:prSet presAssocID="{0B091733-4BB7-4121-8FF7-8281DF171099}" presName="FirstChild" presStyleLbl="revTx" presStyleIdx="0" presStyleCnt="6">
        <dgm:presLayoutVars>
          <dgm:chMax val="0"/>
          <dgm:chPref val="0"/>
          <dgm:bulletEnabled val="1"/>
        </dgm:presLayoutVars>
      </dgm:prSet>
      <dgm:spPr/>
    </dgm:pt>
    <dgm:pt modelId="{9133CD99-61CE-451A-BB2F-6C5346BFC0FE}" type="pres">
      <dgm:prSet presAssocID="{0B091733-4BB7-4121-8FF7-8281DF171099}" presName="Parent" presStyleLbl="alignNode1" presStyleIdx="0" presStyleCnt="3">
        <dgm:presLayoutVars>
          <dgm:chMax val="3"/>
          <dgm:chPref val="3"/>
          <dgm:bulletEnabled val="1"/>
        </dgm:presLayoutVars>
      </dgm:prSet>
      <dgm:spPr/>
    </dgm:pt>
    <dgm:pt modelId="{26F66B78-F8BC-4697-B25D-1D21C00178B9}" type="pres">
      <dgm:prSet presAssocID="{0B091733-4BB7-4121-8FF7-8281DF171099}" presName="Accent" presStyleLbl="parChTrans1D1" presStyleIdx="0" presStyleCnt="3"/>
      <dgm:spPr/>
    </dgm:pt>
    <dgm:pt modelId="{D7ECC14C-1E3A-4885-88B9-15FB97161731}" type="pres">
      <dgm:prSet presAssocID="{0B091733-4BB7-4121-8FF7-8281DF171099}" presName="Child" presStyleLbl="revTx" presStyleIdx="1" presStyleCnt="6">
        <dgm:presLayoutVars>
          <dgm:chMax val="0"/>
          <dgm:chPref val="0"/>
          <dgm:bulletEnabled val="1"/>
        </dgm:presLayoutVars>
      </dgm:prSet>
      <dgm:spPr/>
    </dgm:pt>
    <dgm:pt modelId="{01F9C723-F11A-4A56-BB48-1A5CD46DDF07}" type="pres">
      <dgm:prSet presAssocID="{733D91C4-EC5F-4273-9AE3-58CA8810A140}" presName="sibTrans" presStyleCnt="0"/>
      <dgm:spPr/>
    </dgm:pt>
    <dgm:pt modelId="{141474F1-3E3B-4262-8512-1123FB81ABB1}" type="pres">
      <dgm:prSet presAssocID="{4DA410D3-7160-46B4-BDA3-C81BD271454C}" presName="composite" presStyleCnt="0"/>
      <dgm:spPr/>
    </dgm:pt>
    <dgm:pt modelId="{3060CBE1-9E27-4BC3-90FF-F2090FC4644F}" type="pres">
      <dgm:prSet presAssocID="{4DA410D3-7160-46B4-BDA3-C81BD271454C}" presName="FirstChild" presStyleLbl="revTx" presStyleIdx="2" presStyleCnt="6">
        <dgm:presLayoutVars>
          <dgm:chMax val="0"/>
          <dgm:chPref val="0"/>
          <dgm:bulletEnabled val="1"/>
        </dgm:presLayoutVars>
      </dgm:prSet>
      <dgm:spPr/>
    </dgm:pt>
    <dgm:pt modelId="{28F5C399-ADC4-4DC5-92B2-35A8FCDBD7CA}" type="pres">
      <dgm:prSet presAssocID="{4DA410D3-7160-46B4-BDA3-C81BD271454C}" presName="Parent" presStyleLbl="alignNode1" presStyleIdx="1" presStyleCnt="3">
        <dgm:presLayoutVars>
          <dgm:chMax val="3"/>
          <dgm:chPref val="3"/>
          <dgm:bulletEnabled val="1"/>
        </dgm:presLayoutVars>
      </dgm:prSet>
      <dgm:spPr/>
    </dgm:pt>
    <dgm:pt modelId="{92EC3C01-8A3C-4046-BEEC-A9F8DBE740E4}" type="pres">
      <dgm:prSet presAssocID="{4DA410D3-7160-46B4-BDA3-C81BD271454C}" presName="Accent" presStyleLbl="parChTrans1D1" presStyleIdx="1" presStyleCnt="3"/>
      <dgm:spPr/>
    </dgm:pt>
    <dgm:pt modelId="{D5AAD1BC-FB53-412A-92E9-52E128D79BE1}" type="pres">
      <dgm:prSet presAssocID="{4DA410D3-7160-46B4-BDA3-C81BD271454C}" presName="Child" presStyleLbl="revTx" presStyleIdx="3" presStyleCnt="6">
        <dgm:presLayoutVars>
          <dgm:chMax val="0"/>
          <dgm:chPref val="0"/>
          <dgm:bulletEnabled val="1"/>
        </dgm:presLayoutVars>
      </dgm:prSet>
      <dgm:spPr/>
    </dgm:pt>
    <dgm:pt modelId="{F78CADFF-9613-4104-9829-1F28FBC96805}" type="pres">
      <dgm:prSet presAssocID="{CDD72809-CA40-431B-80D9-2A5FFE7F1AAF}" presName="sibTrans" presStyleCnt="0"/>
      <dgm:spPr/>
    </dgm:pt>
    <dgm:pt modelId="{94E13979-70BE-4276-A09B-7E928FAF3104}" type="pres">
      <dgm:prSet presAssocID="{F2160A06-310F-4275-AB3F-08B1CC5ACFE9}" presName="composite" presStyleCnt="0"/>
      <dgm:spPr/>
    </dgm:pt>
    <dgm:pt modelId="{A73A2F22-6BE1-422A-945F-E2537A4F34C3}" type="pres">
      <dgm:prSet presAssocID="{F2160A06-310F-4275-AB3F-08B1CC5ACFE9}" presName="FirstChild" presStyleLbl="revTx" presStyleIdx="4" presStyleCnt="6">
        <dgm:presLayoutVars>
          <dgm:chMax val="0"/>
          <dgm:chPref val="0"/>
          <dgm:bulletEnabled val="1"/>
        </dgm:presLayoutVars>
      </dgm:prSet>
      <dgm:spPr/>
    </dgm:pt>
    <dgm:pt modelId="{744D240B-14D0-43C3-90DA-8DE333E4FF96}" type="pres">
      <dgm:prSet presAssocID="{F2160A06-310F-4275-AB3F-08B1CC5ACFE9}" presName="Parent" presStyleLbl="alignNode1" presStyleIdx="2" presStyleCnt="3">
        <dgm:presLayoutVars>
          <dgm:chMax val="3"/>
          <dgm:chPref val="3"/>
          <dgm:bulletEnabled val="1"/>
        </dgm:presLayoutVars>
      </dgm:prSet>
      <dgm:spPr/>
    </dgm:pt>
    <dgm:pt modelId="{9D01E951-FA4D-443A-A6B4-B8AAF23C3117}" type="pres">
      <dgm:prSet presAssocID="{F2160A06-310F-4275-AB3F-08B1CC5ACFE9}" presName="Accent" presStyleLbl="parChTrans1D1" presStyleIdx="2" presStyleCnt="3"/>
      <dgm:spPr/>
    </dgm:pt>
    <dgm:pt modelId="{594E6928-FAB5-4A68-8621-95E9FEC0AC65}" type="pres">
      <dgm:prSet presAssocID="{F2160A06-310F-4275-AB3F-08B1CC5ACFE9}" presName="Child" presStyleLbl="revTx" presStyleIdx="5" presStyleCnt="6">
        <dgm:presLayoutVars>
          <dgm:chMax val="0"/>
          <dgm:chPref val="0"/>
          <dgm:bulletEnabled val="1"/>
        </dgm:presLayoutVars>
      </dgm:prSet>
      <dgm:spPr/>
    </dgm:pt>
  </dgm:ptLst>
  <dgm:cxnLst>
    <dgm:cxn modelId="{88B12A05-A960-4A9E-A236-5E0FF1F8A373}" type="presOf" srcId="{0B091733-4BB7-4121-8FF7-8281DF171099}" destId="{9133CD99-61CE-451A-BB2F-6C5346BFC0FE}" srcOrd="0" destOrd="0" presId="urn:microsoft.com/office/officeart/2011/layout/TabList"/>
    <dgm:cxn modelId="{BDE80F08-A311-47BE-903D-5A4F72B091E0}" srcId="{4DA410D3-7160-46B4-BDA3-C81BD271454C}" destId="{D4F89F07-3B43-4689-A9AB-CBD8EAD8F5FF}" srcOrd="0" destOrd="0" parTransId="{6D680402-D0F8-41F5-8F82-2A23A0F4AF0D}" sibTransId="{1FE6A38D-D8B8-4EC4-8066-132234ABEA8E}"/>
    <dgm:cxn modelId="{15A68834-C486-4374-878E-148337DD1205}" srcId="{0B091733-4BB7-4121-8FF7-8281DF171099}" destId="{1F965186-A9F2-443A-B885-3A40DCE25720}" srcOrd="0" destOrd="0" parTransId="{ED53EF28-42B1-42EF-AB83-232D8E1DB563}" sibTransId="{4663D18C-7566-4184-8240-22DDFB739736}"/>
    <dgm:cxn modelId="{8DF7B861-66C3-471F-B360-99DA39E0D150}" type="presOf" srcId="{8135D64B-3B36-4A38-BF7A-4F1A1AF61581}" destId="{594E6928-FAB5-4A68-8621-95E9FEC0AC65}" srcOrd="0" destOrd="0" presId="urn:microsoft.com/office/officeart/2011/layout/TabList"/>
    <dgm:cxn modelId="{262AA764-1E56-4D66-A204-82095D306F03}" srcId="{4DA410D3-7160-46B4-BDA3-C81BD271454C}" destId="{BB932784-FB89-4E25-B0A5-34D51CB06D2E}" srcOrd="1" destOrd="0" parTransId="{38170FDA-4BD0-4733-82D5-58FA3EBD3456}" sibTransId="{0A9BF9BB-194A-47D5-B42F-CD2DDDAC5FC4}"/>
    <dgm:cxn modelId="{2F565C68-E461-499C-AC54-2B94E8F52620}" srcId="{43E66A6B-46D0-4418-ADF1-19E20B7F36B4}" destId="{0B091733-4BB7-4121-8FF7-8281DF171099}" srcOrd="0" destOrd="0" parTransId="{B778E92C-22D7-45F7-9EF3-270DB08170C6}" sibTransId="{733D91C4-EC5F-4273-9AE3-58CA8810A140}"/>
    <dgm:cxn modelId="{112A996E-13BA-4328-AD02-58EBFBD840EA}" srcId="{F2160A06-310F-4275-AB3F-08B1CC5ACFE9}" destId="{66173DAE-F45B-47C4-854E-F43E30DC1DCE}" srcOrd="0" destOrd="0" parTransId="{4DEFDF89-9A5A-407D-9071-F4320C1C4C81}" sibTransId="{A35EE665-F343-4ADF-8611-0EE71CB0CE7A}"/>
    <dgm:cxn modelId="{84704953-9642-4476-AAC2-D07570B3E22B}" srcId="{0B091733-4BB7-4121-8FF7-8281DF171099}" destId="{8296AB12-DA7C-4661-9241-875E62C377CE}" srcOrd="1" destOrd="0" parTransId="{A5825278-92EC-4403-B7D6-BD33ADFD3BDB}" sibTransId="{CFF2C10A-EDBD-4496-9098-854B34DADF67}"/>
    <dgm:cxn modelId="{A48D4584-29C1-40DB-9421-4DA66EF0A7F5}" srcId="{43E66A6B-46D0-4418-ADF1-19E20B7F36B4}" destId="{F2160A06-310F-4275-AB3F-08B1CC5ACFE9}" srcOrd="2" destOrd="0" parTransId="{F8B62BD6-208F-4C8F-B783-DA4F9D6039EA}" sibTransId="{72BA2E5A-76E1-416A-8B23-7338DFA9955B}"/>
    <dgm:cxn modelId="{ACE2E688-4053-4864-9AFF-8C1194CAF450}" type="presOf" srcId="{4DA410D3-7160-46B4-BDA3-C81BD271454C}" destId="{28F5C399-ADC4-4DC5-92B2-35A8FCDBD7CA}" srcOrd="0" destOrd="0" presId="urn:microsoft.com/office/officeart/2011/layout/TabList"/>
    <dgm:cxn modelId="{31930D8C-EBCE-451E-BA71-A418EF6EC221}" type="presOf" srcId="{1F965186-A9F2-443A-B885-3A40DCE25720}" destId="{5EDA39CF-9558-4D82-8B22-BD20F6D9E69B}" srcOrd="0" destOrd="0" presId="urn:microsoft.com/office/officeart/2011/layout/TabList"/>
    <dgm:cxn modelId="{D579609E-8263-42F3-B063-3EC4537F9545}" type="presOf" srcId="{43E66A6B-46D0-4418-ADF1-19E20B7F36B4}" destId="{FA145CA7-DEDA-4B25-A308-599AA6C04165}" srcOrd="0" destOrd="0" presId="urn:microsoft.com/office/officeart/2011/layout/TabList"/>
    <dgm:cxn modelId="{8CBCAB9E-622D-4B37-9EA3-198DF581630B}" type="presOf" srcId="{BB932784-FB89-4E25-B0A5-34D51CB06D2E}" destId="{D5AAD1BC-FB53-412A-92E9-52E128D79BE1}" srcOrd="0" destOrd="0" presId="urn:microsoft.com/office/officeart/2011/layout/TabList"/>
    <dgm:cxn modelId="{9DC7F8BB-D5D3-40D3-983D-9FD740E3C26C}" srcId="{43E66A6B-46D0-4418-ADF1-19E20B7F36B4}" destId="{4DA410D3-7160-46B4-BDA3-C81BD271454C}" srcOrd="1" destOrd="0" parTransId="{B0533B1D-E77D-4070-B3FD-362BFD2471D8}" sibTransId="{CDD72809-CA40-431B-80D9-2A5FFE7F1AAF}"/>
    <dgm:cxn modelId="{E37925D6-AB06-483C-A250-FC5B90648ED4}" type="presOf" srcId="{8296AB12-DA7C-4661-9241-875E62C377CE}" destId="{D7ECC14C-1E3A-4885-88B9-15FB97161731}" srcOrd="0" destOrd="0" presId="urn:microsoft.com/office/officeart/2011/layout/TabList"/>
    <dgm:cxn modelId="{9A1FDEEB-61C4-4E0D-9F65-B6A4477DF91B}" srcId="{F2160A06-310F-4275-AB3F-08B1CC5ACFE9}" destId="{8135D64B-3B36-4A38-BF7A-4F1A1AF61581}" srcOrd="1" destOrd="0" parTransId="{03F7A7C5-ECFE-4C2E-ABD0-E4E287A3BEA3}" sibTransId="{F4FEE8F8-4099-4A32-B23E-FB4EFDBD1FA5}"/>
    <dgm:cxn modelId="{1BBF9CEF-E5E3-40D5-B0D9-AC8F1236AC38}" type="presOf" srcId="{F2160A06-310F-4275-AB3F-08B1CC5ACFE9}" destId="{744D240B-14D0-43C3-90DA-8DE333E4FF96}" srcOrd="0" destOrd="0" presId="urn:microsoft.com/office/officeart/2011/layout/TabList"/>
    <dgm:cxn modelId="{5346A5EF-A727-4BBC-BD1A-0E599FA316FF}" type="presOf" srcId="{D4F89F07-3B43-4689-A9AB-CBD8EAD8F5FF}" destId="{3060CBE1-9E27-4BC3-90FF-F2090FC4644F}" srcOrd="0" destOrd="0" presId="urn:microsoft.com/office/officeart/2011/layout/TabList"/>
    <dgm:cxn modelId="{A25773FB-EBFE-45F3-8103-10E4B5A6475C}" type="presOf" srcId="{66173DAE-F45B-47C4-854E-F43E30DC1DCE}" destId="{A73A2F22-6BE1-422A-945F-E2537A4F34C3}" srcOrd="0" destOrd="0" presId="urn:microsoft.com/office/officeart/2011/layout/TabList"/>
    <dgm:cxn modelId="{FC8D6FDF-F06D-497B-881A-585D028754BF}" type="presParOf" srcId="{FA145CA7-DEDA-4B25-A308-599AA6C04165}" destId="{3C45CC81-1BFB-4424-B4F8-5FA697E69D96}" srcOrd="0" destOrd="0" presId="urn:microsoft.com/office/officeart/2011/layout/TabList"/>
    <dgm:cxn modelId="{45CF1329-F506-4596-A5AB-E5F21CC23C9C}" type="presParOf" srcId="{3C45CC81-1BFB-4424-B4F8-5FA697E69D96}" destId="{5EDA39CF-9558-4D82-8B22-BD20F6D9E69B}" srcOrd="0" destOrd="0" presId="urn:microsoft.com/office/officeart/2011/layout/TabList"/>
    <dgm:cxn modelId="{F625B3CD-DAA5-4FE7-BB18-7662688477E5}" type="presParOf" srcId="{3C45CC81-1BFB-4424-B4F8-5FA697E69D96}" destId="{9133CD99-61CE-451A-BB2F-6C5346BFC0FE}" srcOrd="1" destOrd="0" presId="urn:microsoft.com/office/officeart/2011/layout/TabList"/>
    <dgm:cxn modelId="{90BB5755-E741-4719-B20B-F82FF8404837}" type="presParOf" srcId="{3C45CC81-1BFB-4424-B4F8-5FA697E69D96}" destId="{26F66B78-F8BC-4697-B25D-1D21C00178B9}" srcOrd="2" destOrd="0" presId="urn:microsoft.com/office/officeart/2011/layout/TabList"/>
    <dgm:cxn modelId="{C2D9C634-BAB0-46A8-8884-B484E35A9D78}" type="presParOf" srcId="{FA145CA7-DEDA-4B25-A308-599AA6C04165}" destId="{D7ECC14C-1E3A-4885-88B9-15FB97161731}" srcOrd="1" destOrd="0" presId="urn:microsoft.com/office/officeart/2011/layout/TabList"/>
    <dgm:cxn modelId="{4C0909D8-95C3-4986-B582-52737DEFFA4A}" type="presParOf" srcId="{FA145CA7-DEDA-4B25-A308-599AA6C04165}" destId="{01F9C723-F11A-4A56-BB48-1A5CD46DDF07}" srcOrd="2" destOrd="0" presId="urn:microsoft.com/office/officeart/2011/layout/TabList"/>
    <dgm:cxn modelId="{A0060A53-6962-4B25-BD8E-C1AED673DED8}" type="presParOf" srcId="{FA145CA7-DEDA-4B25-A308-599AA6C04165}" destId="{141474F1-3E3B-4262-8512-1123FB81ABB1}" srcOrd="3" destOrd="0" presId="urn:microsoft.com/office/officeart/2011/layout/TabList"/>
    <dgm:cxn modelId="{37FA0180-A90F-41E1-B2BB-C791E111E95D}" type="presParOf" srcId="{141474F1-3E3B-4262-8512-1123FB81ABB1}" destId="{3060CBE1-9E27-4BC3-90FF-F2090FC4644F}" srcOrd="0" destOrd="0" presId="urn:microsoft.com/office/officeart/2011/layout/TabList"/>
    <dgm:cxn modelId="{E811105D-98A9-4265-82D0-527B0F81F8A8}" type="presParOf" srcId="{141474F1-3E3B-4262-8512-1123FB81ABB1}" destId="{28F5C399-ADC4-4DC5-92B2-35A8FCDBD7CA}" srcOrd="1" destOrd="0" presId="urn:microsoft.com/office/officeart/2011/layout/TabList"/>
    <dgm:cxn modelId="{FD5E67B5-6C6B-4778-9AFC-9F742F091CC2}" type="presParOf" srcId="{141474F1-3E3B-4262-8512-1123FB81ABB1}" destId="{92EC3C01-8A3C-4046-BEEC-A9F8DBE740E4}" srcOrd="2" destOrd="0" presId="urn:microsoft.com/office/officeart/2011/layout/TabList"/>
    <dgm:cxn modelId="{22F0DC23-C5E0-4FD9-BB85-05053657FE58}" type="presParOf" srcId="{FA145CA7-DEDA-4B25-A308-599AA6C04165}" destId="{D5AAD1BC-FB53-412A-92E9-52E128D79BE1}" srcOrd="4" destOrd="0" presId="urn:microsoft.com/office/officeart/2011/layout/TabList"/>
    <dgm:cxn modelId="{EC3DAC19-56E8-4181-8898-73FC40408907}" type="presParOf" srcId="{FA145CA7-DEDA-4B25-A308-599AA6C04165}" destId="{F78CADFF-9613-4104-9829-1F28FBC96805}" srcOrd="5" destOrd="0" presId="urn:microsoft.com/office/officeart/2011/layout/TabList"/>
    <dgm:cxn modelId="{D250D482-91D9-4AA9-8ABF-192FA0E4C88D}" type="presParOf" srcId="{FA145CA7-DEDA-4B25-A308-599AA6C04165}" destId="{94E13979-70BE-4276-A09B-7E928FAF3104}" srcOrd="6" destOrd="0" presId="urn:microsoft.com/office/officeart/2011/layout/TabList"/>
    <dgm:cxn modelId="{8A01A54D-57A4-436C-92B0-802A555800FF}" type="presParOf" srcId="{94E13979-70BE-4276-A09B-7E928FAF3104}" destId="{A73A2F22-6BE1-422A-945F-E2537A4F34C3}" srcOrd="0" destOrd="0" presId="urn:microsoft.com/office/officeart/2011/layout/TabList"/>
    <dgm:cxn modelId="{0C4C50C7-977B-4CDC-8C23-9E185BA972C3}" type="presParOf" srcId="{94E13979-70BE-4276-A09B-7E928FAF3104}" destId="{744D240B-14D0-43C3-90DA-8DE333E4FF96}" srcOrd="1" destOrd="0" presId="urn:microsoft.com/office/officeart/2011/layout/TabList"/>
    <dgm:cxn modelId="{BD70877B-B4F1-4DF8-B6CC-3EB77A581D0A}" type="presParOf" srcId="{94E13979-70BE-4276-A09B-7E928FAF3104}" destId="{9D01E951-FA4D-443A-A6B4-B8AAF23C3117}" srcOrd="2" destOrd="0" presId="urn:microsoft.com/office/officeart/2011/layout/TabList"/>
    <dgm:cxn modelId="{2C9B07E2-9832-4C1E-9B9D-CD2EEF2BA6B0}" type="presParOf" srcId="{FA145CA7-DEDA-4B25-A308-599AA6C04165}" destId="{594E6928-FAB5-4A68-8621-95E9FEC0AC65}"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1E951-FA4D-443A-A6B4-B8AAF23C3117}">
      <dsp:nvSpPr>
        <dsp:cNvPr id="0" name=""/>
        <dsp:cNvSpPr/>
      </dsp:nvSpPr>
      <dsp:spPr>
        <a:xfrm>
          <a:off x="0" y="2751427"/>
          <a:ext cx="973730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EC3C01-8A3C-4046-BEEC-A9F8DBE740E4}">
      <dsp:nvSpPr>
        <dsp:cNvPr id="0" name=""/>
        <dsp:cNvSpPr/>
      </dsp:nvSpPr>
      <dsp:spPr>
        <a:xfrm>
          <a:off x="0" y="1569645"/>
          <a:ext cx="973730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F66B78-F8BC-4697-B25D-1D21C00178B9}">
      <dsp:nvSpPr>
        <dsp:cNvPr id="0" name=""/>
        <dsp:cNvSpPr/>
      </dsp:nvSpPr>
      <dsp:spPr>
        <a:xfrm>
          <a:off x="0" y="387863"/>
          <a:ext cx="973730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DA39CF-9558-4D82-8B22-BD20F6D9E69B}">
      <dsp:nvSpPr>
        <dsp:cNvPr id="0" name=""/>
        <dsp:cNvSpPr/>
      </dsp:nvSpPr>
      <dsp:spPr>
        <a:xfrm>
          <a:off x="2531699" y="432"/>
          <a:ext cx="7205605" cy="38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endParaRPr lang="en-GB" sz="2000" b="1" kern="1200">
            <a:solidFill>
              <a:schemeClr val="tx1"/>
            </a:solidFill>
            <a:latin typeface="Sofia Pro" panose="020B0000000000000000" pitchFamily="34" charset="0"/>
          </a:endParaRPr>
        </a:p>
      </dsp:txBody>
      <dsp:txXfrm>
        <a:off x="2531699" y="432"/>
        <a:ext cx="7205605" cy="387431"/>
      </dsp:txXfrm>
    </dsp:sp>
    <dsp:sp modelId="{9133CD99-61CE-451A-BB2F-6C5346BFC0FE}">
      <dsp:nvSpPr>
        <dsp:cNvPr id="0" name=""/>
        <dsp:cNvSpPr/>
      </dsp:nvSpPr>
      <dsp:spPr>
        <a:xfrm>
          <a:off x="0" y="432"/>
          <a:ext cx="2531699" cy="387431"/>
        </a:xfrm>
        <a:prstGeom prst="round2SameRect">
          <a:avLst>
            <a:gd name="adj1" fmla="val 16670"/>
            <a:gd name="adj2" fmla="val 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0" kern="1200">
              <a:solidFill>
                <a:schemeClr val="tx1"/>
              </a:solidFill>
              <a:latin typeface="Sofia Pro" panose="020B0000000000000000" pitchFamily="34" charset="0"/>
            </a:rPr>
            <a:t>Before</a:t>
          </a:r>
        </a:p>
      </dsp:txBody>
      <dsp:txXfrm>
        <a:off x="18916" y="19348"/>
        <a:ext cx="2493867" cy="368515"/>
      </dsp:txXfrm>
    </dsp:sp>
    <dsp:sp modelId="{D7ECC14C-1E3A-4885-88B9-15FB97161731}">
      <dsp:nvSpPr>
        <dsp:cNvPr id="0" name=""/>
        <dsp:cNvSpPr/>
      </dsp:nvSpPr>
      <dsp:spPr>
        <a:xfrm>
          <a:off x="0" y="387863"/>
          <a:ext cx="9737305" cy="77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just" defTabSz="889000">
            <a:lnSpc>
              <a:spcPct val="90000"/>
            </a:lnSpc>
            <a:spcBef>
              <a:spcPct val="0"/>
            </a:spcBef>
            <a:spcAft>
              <a:spcPct val="15000"/>
            </a:spcAft>
            <a:buChar char="•"/>
          </a:pPr>
          <a:r>
            <a:rPr lang="en-GB" sz="2000" b="0" i="0" kern="1200">
              <a:solidFill>
                <a:schemeClr val="bg1"/>
              </a:solidFill>
              <a:effectLst/>
              <a:latin typeface="Sofia Pro" panose="020B0000000000000000" pitchFamily="34" charset="0"/>
            </a:rPr>
            <a:t>Refers to the environment, the event or activity that immediately happens before a problem behaviour.</a:t>
          </a:r>
          <a:endParaRPr lang="en-GB" sz="2000" kern="1200">
            <a:solidFill>
              <a:schemeClr val="bg1"/>
            </a:solidFill>
            <a:latin typeface="Sofia Pro" panose="020B0000000000000000" pitchFamily="34" charset="0"/>
          </a:endParaRPr>
        </a:p>
      </dsp:txBody>
      <dsp:txXfrm>
        <a:off x="0" y="387863"/>
        <a:ext cx="9737305" cy="774978"/>
      </dsp:txXfrm>
    </dsp:sp>
    <dsp:sp modelId="{3060CBE1-9E27-4BC3-90FF-F2090FC4644F}">
      <dsp:nvSpPr>
        <dsp:cNvPr id="0" name=""/>
        <dsp:cNvSpPr/>
      </dsp:nvSpPr>
      <dsp:spPr>
        <a:xfrm>
          <a:off x="2531699" y="1182214"/>
          <a:ext cx="7205605" cy="38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endParaRPr lang="en-GB" sz="2000" b="1" kern="1200">
            <a:solidFill>
              <a:srgbClr val="002060"/>
            </a:solidFill>
            <a:latin typeface="Sofia Pro" panose="020B0000000000000000" pitchFamily="34" charset="0"/>
          </a:endParaRPr>
        </a:p>
      </dsp:txBody>
      <dsp:txXfrm>
        <a:off x="2531699" y="1182214"/>
        <a:ext cx="7205605" cy="387431"/>
      </dsp:txXfrm>
    </dsp:sp>
    <dsp:sp modelId="{28F5C399-ADC4-4DC5-92B2-35A8FCDBD7CA}">
      <dsp:nvSpPr>
        <dsp:cNvPr id="0" name=""/>
        <dsp:cNvSpPr/>
      </dsp:nvSpPr>
      <dsp:spPr>
        <a:xfrm>
          <a:off x="0" y="1182214"/>
          <a:ext cx="2531699" cy="387431"/>
        </a:xfrm>
        <a:prstGeom prst="round2SameRect">
          <a:avLst>
            <a:gd name="adj1" fmla="val 16670"/>
            <a:gd name="adj2" fmla="val 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0" kern="1200">
              <a:solidFill>
                <a:schemeClr val="tx1"/>
              </a:solidFill>
              <a:latin typeface="Sofia Pro" panose="020B0000000000000000" pitchFamily="34" charset="0"/>
            </a:rPr>
            <a:t>During</a:t>
          </a:r>
        </a:p>
      </dsp:txBody>
      <dsp:txXfrm>
        <a:off x="18916" y="1201130"/>
        <a:ext cx="2493867" cy="368515"/>
      </dsp:txXfrm>
    </dsp:sp>
    <dsp:sp modelId="{D5AAD1BC-FB53-412A-92E9-52E128D79BE1}">
      <dsp:nvSpPr>
        <dsp:cNvPr id="0" name=""/>
        <dsp:cNvSpPr/>
      </dsp:nvSpPr>
      <dsp:spPr>
        <a:xfrm>
          <a:off x="0" y="1569645"/>
          <a:ext cx="9737305" cy="77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just" defTabSz="889000">
            <a:lnSpc>
              <a:spcPct val="90000"/>
            </a:lnSpc>
            <a:spcBef>
              <a:spcPct val="0"/>
            </a:spcBef>
            <a:spcAft>
              <a:spcPct val="15000"/>
            </a:spcAft>
            <a:buChar char="•"/>
          </a:pPr>
          <a:r>
            <a:rPr lang="en-GB" sz="2000" b="0" i="0" kern="1200">
              <a:solidFill>
                <a:schemeClr val="bg1"/>
              </a:solidFill>
              <a:effectLst/>
              <a:latin typeface="Sofia Pro" panose="020B0000000000000000" pitchFamily="34" charset="0"/>
            </a:rPr>
            <a:t>Refers to observed behaviour – what are we seeing?</a:t>
          </a:r>
          <a:endParaRPr lang="en-GB" sz="2000" kern="1200">
            <a:solidFill>
              <a:schemeClr val="bg1"/>
            </a:solidFill>
            <a:latin typeface="Sofia Pro" panose="020B0000000000000000" pitchFamily="34" charset="0"/>
          </a:endParaRPr>
        </a:p>
      </dsp:txBody>
      <dsp:txXfrm>
        <a:off x="0" y="1569645"/>
        <a:ext cx="9737305" cy="774978"/>
      </dsp:txXfrm>
    </dsp:sp>
    <dsp:sp modelId="{A73A2F22-6BE1-422A-945F-E2537A4F34C3}">
      <dsp:nvSpPr>
        <dsp:cNvPr id="0" name=""/>
        <dsp:cNvSpPr/>
      </dsp:nvSpPr>
      <dsp:spPr>
        <a:xfrm>
          <a:off x="2531699" y="2363996"/>
          <a:ext cx="7205605" cy="387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endParaRPr lang="en-GB" sz="2000" b="1" kern="1200">
            <a:solidFill>
              <a:srgbClr val="002060"/>
            </a:solidFill>
            <a:latin typeface="Sofia Pro" panose="020B0000000000000000" pitchFamily="34" charset="0"/>
          </a:endParaRPr>
        </a:p>
      </dsp:txBody>
      <dsp:txXfrm>
        <a:off x="2531699" y="2363996"/>
        <a:ext cx="7205605" cy="387431"/>
      </dsp:txXfrm>
    </dsp:sp>
    <dsp:sp modelId="{744D240B-14D0-43C3-90DA-8DE333E4FF96}">
      <dsp:nvSpPr>
        <dsp:cNvPr id="0" name=""/>
        <dsp:cNvSpPr/>
      </dsp:nvSpPr>
      <dsp:spPr>
        <a:xfrm>
          <a:off x="0" y="2363996"/>
          <a:ext cx="2531699" cy="387431"/>
        </a:xfrm>
        <a:prstGeom prst="round2SameRect">
          <a:avLst>
            <a:gd name="adj1" fmla="val 16670"/>
            <a:gd name="adj2" fmla="val 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b="0" kern="1200">
              <a:solidFill>
                <a:schemeClr val="tx1"/>
              </a:solidFill>
              <a:latin typeface="Sofia Pro" panose="020B0000000000000000" pitchFamily="34" charset="0"/>
            </a:rPr>
            <a:t>After</a:t>
          </a:r>
        </a:p>
      </dsp:txBody>
      <dsp:txXfrm>
        <a:off x="18916" y="2382912"/>
        <a:ext cx="2493867" cy="368515"/>
      </dsp:txXfrm>
    </dsp:sp>
    <dsp:sp modelId="{594E6928-FAB5-4A68-8621-95E9FEC0AC65}">
      <dsp:nvSpPr>
        <dsp:cNvPr id="0" name=""/>
        <dsp:cNvSpPr/>
      </dsp:nvSpPr>
      <dsp:spPr>
        <a:xfrm>
          <a:off x="0" y="2751427"/>
          <a:ext cx="9737305" cy="77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228600" lvl="1" indent="-228600" algn="just" defTabSz="889000">
            <a:lnSpc>
              <a:spcPct val="90000"/>
            </a:lnSpc>
            <a:spcBef>
              <a:spcPct val="0"/>
            </a:spcBef>
            <a:spcAft>
              <a:spcPct val="15000"/>
            </a:spcAft>
            <a:buChar char="•"/>
          </a:pPr>
          <a:r>
            <a:rPr lang="en-GB" sz="2000" b="0" i="0" kern="1200">
              <a:solidFill>
                <a:schemeClr val="bg1"/>
              </a:solidFill>
              <a:effectLst/>
              <a:latin typeface="Sofia Pro" panose="020B0000000000000000" pitchFamily="34" charset="0"/>
            </a:rPr>
            <a:t>Refers to the outcome, or the event that immediately follows a response - How has the child reacted? What did they achieve from that behaviour?</a:t>
          </a:r>
          <a:endParaRPr lang="en-GB" sz="2000" kern="1200">
            <a:solidFill>
              <a:schemeClr val="bg1"/>
            </a:solidFill>
            <a:latin typeface="Sofia Pro" panose="020B0000000000000000" pitchFamily="34" charset="0"/>
          </a:endParaRPr>
        </a:p>
      </dsp:txBody>
      <dsp:txXfrm>
        <a:off x="0" y="2751427"/>
        <a:ext cx="9737305" cy="774978"/>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796CEC-7FF6-A5C1-E79F-6743D08938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B68830-C98F-47C3-1356-1C85783762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93E8C0-1637-2D45-9F46-771C66707064}" type="datetimeFigureOut">
              <a:rPr lang="en-US" smtClean="0"/>
              <a:t>7/10/2024</a:t>
            </a:fld>
            <a:endParaRPr lang="en-US"/>
          </a:p>
        </p:txBody>
      </p:sp>
      <p:sp>
        <p:nvSpPr>
          <p:cNvPr id="4" name="Footer Placeholder 3">
            <a:extLst>
              <a:ext uri="{FF2B5EF4-FFF2-40B4-BE49-F238E27FC236}">
                <a16:creationId xmlns:a16="http://schemas.microsoft.com/office/drawing/2014/main" id="{81089F05-B75B-CDCD-1F53-B506CCBE14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BF7AA3C-9AD8-838F-6C4F-C2FED6B790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EA3731-A691-B447-BC03-B63911F4EEA0}" type="slidenum">
              <a:rPr lang="en-US" smtClean="0"/>
              <a:t>‹#›</a:t>
            </a:fld>
            <a:endParaRPr lang="en-US"/>
          </a:p>
        </p:txBody>
      </p:sp>
    </p:spTree>
    <p:extLst>
      <p:ext uri="{BB962C8B-B14F-4D97-AF65-F5344CB8AC3E}">
        <p14:creationId xmlns:p14="http://schemas.microsoft.com/office/powerpoint/2010/main" val="3539739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9458C-505B-41E6-A866-3A5944C6087E}" type="datetimeFigureOut">
              <a:rPr lang="en-GB" smtClean="0"/>
              <a:t>10/07/2024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8B55C-A7A1-4C3F-B7C2-6140BA8561DA}" type="slidenum">
              <a:rPr lang="en-GB" smtClean="0"/>
              <a:t>‹#›</a:t>
            </a:fld>
            <a:endParaRPr lang="en-GB"/>
          </a:p>
        </p:txBody>
      </p:sp>
    </p:spTree>
    <p:extLst>
      <p:ext uri="{BB962C8B-B14F-4D97-AF65-F5344CB8AC3E}">
        <p14:creationId xmlns:p14="http://schemas.microsoft.com/office/powerpoint/2010/main" val="3526134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3</a:t>
            </a:fld>
            <a:endParaRPr lang="en-GB"/>
          </a:p>
        </p:txBody>
      </p:sp>
    </p:spTree>
    <p:extLst>
      <p:ext uri="{BB962C8B-B14F-4D97-AF65-F5344CB8AC3E}">
        <p14:creationId xmlns:p14="http://schemas.microsoft.com/office/powerpoint/2010/main" val="3956203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think it’s important to point out that often, what starts off as a tantrum, can end up in a meltdown for children who struggle to manage strong emotions.  IF you feel that your child has tipped over into the meltdown stage from a tantrum, then please follow the advice given to manage the meltdown.  </a:t>
            </a:r>
          </a:p>
          <a:p>
            <a:endParaRPr lang="en-GB"/>
          </a:p>
          <a:p>
            <a:r>
              <a:rPr lang="en-GB"/>
              <a:t>We will speak to the child about their behaviour when they are regulated – you are not Allowing them to behave inappropriately, we are just not doing it when they are dysregulated.</a:t>
            </a:r>
          </a:p>
        </p:txBody>
      </p:sp>
      <p:sp>
        <p:nvSpPr>
          <p:cNvPr id="4" name="Slide Number Placeholder 3"/>
          <p:cNvSpPr>
            <a:spLocks noGrp="1"/>
          </p:cNvSpPr>
          <p:nvPr>
            <p:ph type="sldNum" sz="quarter" idx="5"/>
          </p:nvPr>
        </p:nvSpPr>
        <p:spPr/>
        <p:txBody>
          <a:bodyPr/>
          <a:lstStyle/>
          <a:p>
            <a:fld id="{4B48B55C-A7A1-4C3F-B7C2-6140BA8561DA}" type="slidenum">
              <a:rPr lang="en-GB" smtClean="0"/>
              <a:t>17</a:t>
            </a:fld>
            <a:endParaRPr lang="en-GB"/>
          </a:p>
        </p:txBody>
      </p:sp>
    </p:spTree>
    <p:extLst>
      <p:ext uri="{BB962C8B-B14F-4D97-AF65-F5344CB8AC3E}">
        <p14:creationId xmlns:p14="http://schemas.microsoft.com/office/powerpoint/2010/main" val="2620233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order to reduce the amount of meltdowns your child experiences, it is vital that we understand what the triggers maybe. These will be different for each child, so it is important that we are detectives, and know our children – remember you're the expert in your child. </a:t>
            </a:r>
          </a:p>
          <a:p>
            <a:endParaRPr lang="en-GB"/>
          </a:p>
          <a:p>
            <a:r>
              <a:rPr lang="en-GB"/>
              <a:t>We cannot minimise the behaviour without knowing the cause of it – all behaviour is communication</a:t>
            </a:r>
          </a:p>
        </p:txBody>
      </p:sp>
      <p:sp>
        <p:nvSpPr>
          <p:cNvPr id="4" name="Slide Number Placeholder 3"/>
          <p:cNvSpPr>
            <a:spLocks noGrp="1"/>
          </p:cNvSpPr>
          <p:nvPr>
            <p:ph type="sldNum" sz="quarter" idx="5"/>
          </p:nvPr>
        </p:nvSpPr>
        <p:spPr/>
        <p:txBody>
          <a:bodyPr/>
          <a:lstStyle/>
          <a:p>
            <a:fld id="{4B48B55C-A7A1-4C3F-B7C2-6140BA8561DA}" type="slidenum">
              <a:rPr lang="en-GB" smtClean="0"/>
              <a:t>18</a:t>
            </a:fld>
            <a:endParaRPr lang="en-GB"/>
          </a:p>
        </p:txBody>
      </p:sp>
    </p:spTree>
    <p:extLst>
      <p:ext uri="{BB962C8B-B14F-4D97-AF65-F5344CB8AC3E}">
        <p14:creationId xmlns:p14="http://schemas.microsoft.com/office/powerpoint/2010/main" val="62233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Remember that for some children, a happy or excited feeling can trigger negative behaviour because the child is unable to recognise, he difference between good and bad feelings.  </a:t>
            </a:r>
          </a:p>
        </p:txBody>
      </p:sp>
      <p:sp>
        <p:nvSpPr>
          <p:cNvPr id="4" name="Slide Number Placeholder 3"/>
          <p:cNvSpPr>
            <a:spLocks noGrp="1"/>
          </p:cNvSpPr>
          <p:nvPr>
            <p:ph type="sldNum" sz="quarter" idx="5"/>
          </p:nvPr>
        </p:nvSpPr>
        <p:spPr/>
        <p:txBody>
          <a:bodyPr/>
          <a:lstStyle/>
          <a:p>
            <a:fld id="{4B48B55C-A7A1-4C3F-B7C2-6140BA8561DA}" type="slidenum">
              <a:rPr lang="en-GB" smtClean="0"/>
              <a:t>20</a:t>
            </a:fld>
            <a:endParaRPr lang="en-GB"/>
          </a:p>
        </p:txBody>
      </p:sp>
    </p:spTree>
    <p:extLst>
      <p:ext uri="{BB962C8B-B14F-4D97-AF65-F5344CB8AC3E}">
        <p14:creationId xmlns:p14="http://schemas.microsoft.com/office/powerpoint/2010/main" val="1892354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Delayed rewards – rewards usually need to be instant and not something that they work towards. Being ‘good for 5 days’ often seems unachievable for the child so they give up trying. We must also be mindful that lots of the behaviours we see are out of their control. We may also be rewarding for something that we expect them to do naturally.  For example, if they have managed to have a shower, the possible reward could be 15 minutes extra on technology. </a:t>
            </a:r>
          </a:p>
        </p:txBody>
      </p:sp>
      <p:sp>
        <p:nvSpPr>
          <p:cNvPr id="4" name="Slide Number Placeholder 3"/>
          <p:cNvSpPr>
            <a:spLocks noGrp="1"/>
          </p:cNvSpPr>
          <p:nvPr>
            <p:ph type="sldNum" sz="quarter" idx="5"/>
          </p:nvPr>
        </p:nvSpPr>
        <p:spPr/>
        <p:txBody>
          <a:bodyPr/>
          <a:lstStyle/>
          <a:p>
            <a:fld id="{4B48B55C-A7A1-4C3F-B7C2-6140BA8561DA}" type="slidenum">
              <a:rPr lang="en-GB" smtClean="0"/>
              <a:t>21</a:t>
            </a:fld>
            <a:endParaRPr lang="en-GB"/>
          </a:p>
        </p:txBody>
      </p:sp>
    </p:spTree>
    <p:extLst>
      <p:ext uri="{BB962C8B-B14F-4D97-AF65-F5344CB8AC3E}">
        <p14:creationId xmlns:p14="http://schemas.microsoft.com/office/powerpoint/2010/main" val="3943389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25</a:t>
            </a:fld>
            <a:endParaRPr lang="en-GB"/>
          </a:p>
        </p:txBody>
      </p:sp>
    </p:spTree>
    <p:extLst>
      <p:ext uri="{BB962C8B-B14F-4D97-AF65-F5344CB8AC3E}">
        <p14:creationId xmlns:p14="http://schemas.microsoft.com/office/powerpoint/2010/main" val="1770623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Point out that sensory plays  massive part in the behaviour that we see from children, parts of the ADHD and autism profile and often overlooked as the underlying reason  – we run a workshop on sensory processing difficulties. </a:t>
            </a:r>
          </a:p>
        </p:txBody>
      </p:sp>
      <p:sp>
        <p:nvSpPr>
          <p:cNvPr id="4" name="Slide Number Placeholder 3"/>
          <p:cNvSpPr>
            <a:spLocks noGrp="1"/>
          </p:cNvSpPr>
          <p:nvPr>
            <p:ph type="sldNum" sz="quarter" idx="5"/>
          </p:nvPr>
        </p:nvSpPr>
        <p:spPr/>
        <p:txBody>
          <a:bodyPr/>
          <a:lstStyle/>
          <a:p>
            <a:fld id="{4B48B55C-A7A1-4C3F-B7C2-6140BA8561DA}" type="slidenum">
              <a:rPr lang="en-GB" smtClean="0"/>
              <a:t>27</a:t>
            </a:fld>
            <a:endParaRPr lang="en-GB"/>
          </a:p>
        </p:txBody>
      </p:sp>
    </p:spTree>
    <p:extLst>
      <p:ext uri="{BB962C8B-B14F-4D97-AF65-F5344CB8AC3E}">
        <p14:creationId xmlns:p14="http://schemas.microsoft.com/office/powerpoint/2010/main" val="183670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of the most common situations raised with us by our parents – what about outside – people are looking at us. Stay calm - </a:t>
            </a:r>
            <a:r>
              <a:rPr lang="en-GB" sz="1200" b="0" i="0">
                <a:solidFill>
                  <a:srgbClr val="273D4A"/>
                </a:solidFill>
                <a:effectLst/>
                <a:latin typeface="Sofia Pro" panose="020B0000000000000000"/>
              </a:rPr>
              <a:t>You are responding to the needs of the child in that moment, and those around you really don’t matter.</a:t>
            </a:r>
          </a:p>
          <a:p>
            <a:r>
              <a:rPr lang="en-GB" sz="1200" b="0" i="0">
                <a:solidFill>
                  <a:srgbClr val="273D4A"/>
                </a:solidFill>
                <a:effectLst/>
                <a:latin typeface="Sofia Pro" panose="020B0000000000000000"/>
              </a:rPr>
              <a:t>Stay strong – easier said than done but when in meltdown mode, your child feels emotionally unsafe and looks to you to help regulate them. If they pick up on the fact that you are stressed, scared, upset, they’ll panic even more and the meltdown will become more explosive. </a:t>
            </a:r>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28</a:t>
            </a:fld>
            <a:endParaRPr lang="en-GB"/>
          </a:p>
        </p:txBody>
      </p:sp>
    </p:spTree>
    <p:extLst>
      <p:ext uri="{BB962C8B-B14F-4D97-AF65-F5344CB8AC3E}">
        <p14:creationId xmlns:p14="http://schemas.microsoft.com/office/powerpoint/2010/main" val="1070837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latin typeface="Sofia Pro" panose="020B0000000000000000"/>
              </a:rPr>
              <a:t>Practise – smaller shops rather than large supermarkets, </a:t>
            </a:r>
            <a:r>
              <a:rPr lang="en-GB" sz="1200" err="1">
                <a:latin typeface="Sofia Pro" panose="020B0000000000000000"/>
              </a:rPr>
              <a:t>relaxaed</a:t>
            </a:r>
            <a:r>
              <a:rPr lang="en-GB" sz="1200">
                <a:latin typeface="Sofia Pro" panose="020B0000000000000000"/>
              </a:rPr>
              <a:t> showings at the cinema</a:t>
            </a:r>
            <a:br>
              <a:rPr lang="en-GB" sz="1200">
                <a:latin typeface="Sofia Pro" panose="020B0000000000000000"/>
              </a:rPr>
            </a:br>
            <a:r>
              <a:rPr lang="en-GB" sz="1200" b="0" i="0">
                <a:solidFill>
                  <a:srgbClr val="273D4A"/>
                </a:solidFill>
                <a:effectLst/>
                <a:latin typeface="Sofia Pro" panose="020B0000000000000000"/>
              </a:rPr>
              <a:t> </a:t>
            </a:r>
          </a:p>
          <a:p>
            <a:endParaRPr lang="en-GB" sz="1200" b="0" i="0">
              <a:solidFill>
                <a:srgbClr val="273D4A"/>
              </a:solidFill>
              <a:effectLst/>
              <a:latin typeface="Sofia Pro" panose="020B0000000000000000"/>
            </a:endParaRPr>
          </a:p>
          <a:p>
            <a:r>
              <a:rPr lang="en-GB" sz="1200" b="0" i="0">
                <a:solidFill>
                  <a:srgbClr val="273D4A"/>
                </a:solidFill>
                <a:effectLst/>
                <a:latin typeface="Sofia Pro" panose="020B0000000000000000"/>
              </a:rPr>
              <a:t>Managing expectations – We often paint a picture in our head that the plans we made are going to make for a lovely day. Sometimes, the pressure we put on ourselves to do the same as other families, can make our expectations way to high and we end up feeling deflated if the plans haven’t worked out. Remembering that you have a child who needs support to manage events, outings, trips etc, is the first thing to do. If you find yourself having to leave– this is a better option than the child becoming so dysregulated that they have a meltdown. </a:t>
            </a:r>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29</a:t>
            </a:fld>
            <a:endParaRPr lang="en-GB"/>
          </a:p>
        </p:txBody>
      </p:sp>
    </p:spTree>
    <p:extLst>
      <p:ext uri="{BB962C8B-B14F-4D97-AF65-F5344CB8AC3E}">
        <p14:creationId xmlns:p14="http://schemas.microsoft.com/office/powerpoint/2010/main" val="1263630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4B0A20-1549-48EC-9B73-CDD948C42D99}" type="slidenum">
              <a:rPr lang="en-GB" smtClean="0"/>
              <a:t>31</a:t>
            </a:fld>
            <a:endParaRPr lang="en-GB"/>
          </a:p>
        </p:txBody>
      </p:sp>
    </p:spTree>
    <p:extLst>
      <p:ext uri="{BB962C8B-B14F-4D97-AF65-F5344CB8AC3E}">
        <p14:creationId xmlns:p14="http://schemas.microsoft.com/office/powerpoint/2010/main" val="35925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B4B0A20-1549-48EC-9B73-CDD948C42D99}" type="slidenum">
              <a:rPr lang="en-GB" smtClean="0"/>
              <a:t>32</a:t>
            </a:fld>
            <a:endParaRPr lang="en-GB"/>
          </a:p>
        </p:txBody>
      </p:sp>
    </p:spTree>
    <p:extLst>
      <p:ext uri="{BB962C8B-B14F-4D97-AF65-F5344CB8AC3E}">
        <p14:creationId xmlns:p14="http://schemas.microsoft.com/office/powerpoint/2010/main" val="242732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So, we are all here to learn more about managing meltdowns. Your child may have a diagnosis, they may not but we all want to help and support our children who are present with behaviours that may seem unmanageable at times.  Please be mindful that you may have heard some of the strategies we will suggest here today, they may be new to you, what we want to do is help you build a toolbox of strategies – we don’t have a magic wand but the more you know, the better. </a:t>
            </a:r>
          </a:p>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7</a:t>
            </a:fld>
            <a:endParaRPr lang="en-GB"/>
          </a:p>
        </p:txBody>
      </p:sp>
    </p:spTree>
    <p:extLst>
      <p:ext uri="{BB962C8B-B14F-4D97-AF65-F5344CB8AC3E}">
        <p14:creationId xmlns:p14="http://schemas.microsoft.com/office/powerpoint/2010/main" val="4212220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Another way to explain it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effectLst/>
                <a:latin typeface="Calibri Light" panose="020F0302020204030204" pitchFamily="34" charset="0"/>
                <a:ea typeface="Calibri" panose="020F0502020204030204" pitchFamily="34" charset="0"/>
                <a:cs typeface="Arial" panose="020B0604020202020204" pitchFamily="34" charset="0"/>
              </a:rPr>
              <a:t>Speed limit explanation</a:t>
            </a:r>
            <a:r>
              <a:rPr lang="en-GB" sz="1200">
                <a:effectLst/>
                <a:latin typeface="Calibri Light" panose="020F0302020204030204" pitchFamily="34" charset="0"/>
                <a:ea typeface="Calibri" panose="020F0502020204030204" pitchFamily="34" charset="0"/>
                <a:cs typeface="Arial" panose="020B0604020202020204" pitchFamily="34" charset="0"/>
              </a:rPr>
              <a:t> – We want you to think about the speed limit for a road as being 40 miles per hour, you are traveling at 30 miles per hour so you have a 10 mile per hour gap before you reach the limit of that road, you’re in the driving seat, so you can do that quite easily. For our children with strong emotions or Neurodiverse differences, they are always, even when they appear calm, traveling at 30 miles per hour. This would suggest that there is only a 10 mile per hour window, before they reach their limit. They often find themselves in situations where they feel out of control.  This means that we, as their support in that time, have to think about and create opportunities that support them to remain below their limit as when their limit is reached, that’s where we will see the difficult behaviours, meltdowns or shutdowns. </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9B4B0A20-1549-48EC-9B73-CDD948C42D99}" type="slidenum">
              <a:rPr lang="en-GB" smtClean="0"/>
              <a:t>35</a:t>
            </a:fld>
            <a:endParaRPr lang="en-GB"/>
          </a:p>
        </p:txBody>
      </p:sp>
    </p:spTree>
    <p:extLst>
      <p:ext uri="{BB962C8B-B14F-4D97-AF65-F5344CB8AC3E}">
        <p14:creationId xmlns:p14="http://schemas.microsoft.com/office/powerpoint/2010/main" val="138264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children find reading body language and facial expressions, very difficult, especially those with autism – they don’t learn them instinctively from those people around them.</a:t>
            </a:r>
          </a:p>
        </p:txBody>
      </p:sp>
      <p:sp>
        <p:nvSpPr>
          <p:cNvPr id="4" name="Slide Number Placeholder 3"/>
          <p:cNvSpPr>
            <a:spLocks noGrp="1"/>
          </p:cNvSpPr>
          <p:nvPr>
            <p:ph type="sldNum" sz="quarter" idx="5"/>
          </p:nvPr>
        </p:nvSpPr>
        <p:spPr/>
        <p:txBody>
          <a:bodyPr/>
          <a:lstStyle/>
          <a:p>
            <a:fld id="{4B48B55C-A7A1-4C3F-B7C2-6140BA8561DA}" type="slidenum">
              <a:rPr lang="en-GB" smtClean="0"/>
              <a:t>36</a:t>
            </a:fld>
            <a:endParaRPr lang="en-GB"/>
          </a:p>
        </p:txBody>
      </p:sp>
    </p:spTree>
    <p:extLst>
      <p:ext uri="{BB962C8B-B14F-4D97-AF65-F5344CB8AC3E}">
        <p14:creationId xmlns:p14="http://schemas.microsoft.com/office/powerpoint/2010/main" val="22720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37</a:t>
            </a:fld>
            <a:endParaRPr lang="en-GB"/>
          </a:p>
        </p:txBody>
      </p:sp>
    </p:spTree>
    <p:extLst>
      <p:ext uri="{BB962C8B-B14F-4D97-AF65-F5344CB8AC3E}">
        <p14:creationId xmlns:p14="http://schemas.microsoft.com/office/powerpoint/2010/main" val="3352100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that this is a strategy to use to start identifying the triggers or patterns of behaviour because unless we know what the triggers are, it’s difficult to eliminate them. They may not always appear to be a trigger but using this tool will help you recognise if it’s a regular occurrence in a certain environment, with the same person, and the same day most weeks. When we can identify some of this, it will help us plan and hopefully reduce the triggers with the overall aim of reducing the meltdown. </a:t>
            </a:r>
          </a:p>
        </p:txBody>
      </p:sp>
      <p:sp>
        <p:nvSpPr>
          <p:cNvPr id="4" name="Slide Number Placeholder 3"/>
          <p:cNvSpPr>
            <a:spLocks noGrp="1"/>
          </p:cNvSpPr>
          <p:nvPr>
            <p:ph type="sldNum" sz="quarter" idx="5"/>
          </p:nvPr>
        </p:nvSpPr>
        <p:spPr/>
        <p:txBody>
          <a:bodyPr/>
          <a:lstStyle/>
          <a:p>
            <a:fld id="{4B48B55C-A7A1-4C3F-B7C2-6140BA8561DA}" type="slidenum">
              <a:rPr lang="en-GB" smtClean="0"/>
              <a:t>38</a:t>
            </a:fld>
            <a:endParaRPr lang="en-GB"/>
          </a:p>
        </p:txBody>
      </p:sp>
    </p:spTree>
    <p:extLst>
      <p:ext uri="{BB962C8B-B14F-4D97-AF65-F5344CB8AC3E}">
        <p14:creationId xmlns:p14="http://schemas.microsoft.com/office/powerpoint/2010/main" val="25789761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have tried all that we have previously mentioned, and the meltdown still happens, there is nothing you can do to stop but remember that safety comes first.</a:t>
            </a:r>
          </a:p>
        </p:txBody>
      </p:sp>
      <p:sp>
        <p:nvSpPr>
          <p:cNvPr id="4" name="Slide Number Placeholder 3"/>
          <p:cNvSpPr>
            <a:spLocks noGrp="1"/>
          </p:cNvSpPr>
          <p:nvPr>
            <p:ph type="sldNum" sz="quarter" idx="5"/>
          </p:nvPr>
        </p:nvSpPr>
        <p:spPr/>
        <p:txBody>
          <a:bodyPr/>
          <a:lstStyle/>
          <a:p>
            <a:fld id="{4B48B55C-A7A1-4C3F-B7C2-6140BA8561DA}" type="slidenum">
              <a:rPr lang="en-GB" smtClean="0"/>
              <a:t>40</a:t>
            </a:fld>
            <a:endParaRPr lang="en-GB"/>
          </a:p>
        </p:txBody>
      </p:sp>
    </p:spTree>
    <p:extLst>
      <p:ext uri="{BB962C8B-B14F-4D97-AF65-F5344CB8AC3E}">
        <p14:creationId xmlns:p14="http://schemas.microsoft.com/office/powerpoint/2010/main" val="19500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fontAlgn="base">
              <a:lnSpc>
                <a:spcPct val="90000"/>
              </a:lnSpc>
              <a:spcAft>
                <a:spcPts val="600"/>
              </a:spcAft>
            </a:pPr>
            <a:r>
              <a:rPr lang="en-US" sz="1200" b="0" i="0">
                <a:solidFill>
                  <a:srgbClr val="002060"/>
                </a:solidFill>
                <a:effectLst/>
                <a:latin typeface="Sofia Pro"/>
              </a:rPr>
              <a:t>Tips for Managing a Meltdown: </a:t>
            </a:r>
            <a:r>
              <a:rPr lang="en-US" sz="1200" b="1" i="0">
                <a:solidFill>
                  <a:srgbClr val="002060"/>
                </a:solidFill>
                <a:effectLst/>
                <a:latin typeface="Sofia Pro"/>
              </a:rPr>
              <a:t>By Tony Attwood and Michelle Garnett</a:t>
            </a:r>
          </a:p>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41</a:t>
            </a:fld>
            <a:endParaRPr lang="en-GB"/>
          </a:p>
        </p:txBody>
      </p:sp>
    </p:spTree>
    <p:extLst>
      <p:ext uri="{BB962C8B-B14F-4D97-AF65-F5344CB8AC3E}">
        <p14:creationId xmlns:p14="http://schemas.microsoft.com/office/powerpoint/2010/main" val="3060355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2060"/>
                </a:solidFill>
                <a:effectLst/>
                <a:latin typeface="Sofia Pro"/>
              </a:rPr>
              <a:t>Tips for Managing a Meltdown: </a:t>
            </a:r>
            <a:r>
              <a:rPr lang="en-US" sz="1200" b="1" i="0">
                <a:solidFill>
                  <a:srgbClr val="002060"/>
                </a:solidFill>
                <a:effectLst/>
                <a:latin typeface="Sofia Pro"/>
              </a:rPr>
              <a:t>By Tony Attwood and Michelle Garnett</a:t>
            </a:r>
          </a:p>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42</a:t>
            </a:fld>
            <a:endParaRPr lang="en-GB"/>
          </a:p>
        </p:txBody>
      </p:sp>
    </p:spTree>
    <p:extLst>
      <p:ext uri="{BB962C8B-B14F-4D97-AF65-F5344CB8AC3E}">
        <p14:creationId xmlns:p14="http://schemas.microsoft.com/office/powerpoint/2010/main" val="460588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Triggers</a:t>
            </a:r>
            <a:r>
              <a:rPr lang="en-GB"/>
              <a:t>: unexpected change, not knowing what’s happening, classroom environment, assembly, loosing at a game, removal of my regulator</a:t>
            </a:r>
          </a:p>
          <a:p>
            <a:r>
              <a:rPr lang="en-GB" b="1"/>
              <a:t>Warning signs</a:t>
            </a:r>
            <a:r>
              <a:rPr lang="en-GB"/>
              <a:t>; change in facial expressions, noise, body movements, shouting, screaming, not talking, slamming doors, pacing, refusal to engage, follow rules</a:t>
            </a:r>
          </a:p>
          <a:p>
            <a:r>
              <a:rPr lang="en-GB" b="1"/>
              <a:t>Coping skills </a:t>
            </a:r>
            <a:r>
              <a:rPr lang="en-GB"/>
              <a:t>– support to recognise emotions, use flash cards, text to communicate, someone to talk to, use of regulator – tech, music, water, trampoline, food (rumbling stage), offer food</a:t>
            </a:r>
          </a:p>
          <a:p>
            <a:r>
              <a:rPr lang="en-GB" b="1"/>
              <a:t>Places</a:t>
            </a:r>
            <a:r>
              <a:rPr lang="en-GB"/>
              <a:t>: bedroom, pop up tent, quiet space at school, parents' room, garden, in the shower or bath</a:t>
            </a:r>
          </a:p>
          <a:p>
            <a:r>
              <a:rPr lang="en-GB" b="1"/>
              <a:t>What I need: </a:t>
            </a:r>
            <a:r>
              <a:rPr lang="en-GB"/>
              <a:t>may need a hug, may need quiet time alone, may need a presence from an adult but no interaction, reduce language-no/little conversation, tell me to go to safe space, ask siblings to leave the room, allow time to calm down and recover. </a:t>
            </a:r>
          </a:p>
        </p:txBody>
      </p:sp>
      <p:sp>
        <p:nvSpPr>
          <p:cNvPr id="4" name="Slide Number Placeholder 3"/>
          <p:cNvSpPr>
            <a:spLocks noGrp="1"/>
          </p:cNvSpPr>
          <p:nvPr>
            <p:ph type="sldNum" sz="quarter" idx="5"/>
          </p:nvPr>
        </p:nvSpPr>
        <p:spPr/>
        <p:txBody>
          <a:bodyPr/>
          <a:lstStyle/>
          <a:p>
            <a:fld id="{4B48B55C-A7A1-4C3F-B7C2-6140BA8561DA}" type="slidenum">
              <a:rPr lang="en-GB" smtClean="0"/>
              <a:t>43</a:t>
            </a:fld>
            <a:endParaRPr lang="en-GB"/>
          </a:p>
        </p:txBody>
      </p:sp>
    </p:spTree>
    <p:extLst>
      <p:ext uri="{BB962C8B-B14F-4D97-AF65-F5344CB8AC3E}">
        <p14:creationId xmlns:p14="http://schemas.microsoft.com/office/powerpoint/2010/main" val="912001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Code word: </a:t>
            </a:r>
            <a:r>
              <a:rPr lang="en-GB"/>
              <a:t>a word the family agrees on that is almost a ‘warning’ sign that the meltdown is going to happen</a:t>
            </a:r>
          </a:p>
          <a:p>
            <a:endParaRPr lang="en-GB" b="1"/>
          </a:p>
          <a:p>
            <a:r>
              <a:rPr lang="en-GB" b="1"/>
              <a:t>Possible triggers</a:t>
            </a:r>
            <a:r>
              <a:rPr lang="en-GB"/>
              <a:t>: meal/bed/bath times? School mornings, family outings. Identifying them as a family can help manage them more positively.</a:t>
            </a:r>
          </a:p>
          <a:p>
            <a:endParaRPr lang="en-GB" b="1"/>
          </a:p>
          <a:p>
            <a:r>
              <a:rPr lang="en-GB" b="1"/>
              <a:t>Signs of overload: </a:t>
            </a:r>
            <a:r>
              <a:rPr lang="en-GB"/>
              <a:t>stimming, pacing, rocking, ‘snappy’ irrational, avoidance, refusal to engage, wanting time alone</a:t>
            </a:r>
          </a:p>
          <a:p>
            <a:endParaRPr lang="en-GB"/>
          </a:p>
          <a:p>
            <a:r>
              <a:rPr lang="en-GB" b="1"/>
              <a:t>Strategies that may work:</a:t>
            </a:r>
            <a:r>
              <a:rPr lang="en-GB"/>
              <a:t> reducing language, allow one person to ‘take charge’ understanding this is not a choice for the child, they have lost control, remove anything that could cause harm to the child or the people around them (where possible)</a:t>
            </a:r>
          </a:p>
          <a:p>
            <a:endParaRPr lang="en-GB" b="1"/>
          </a:p>
          <a:p>
            <a:r>
              <a:rPr lang="en-GB" b="1"/>
              <a:t>Sensory tools</a:t>
            </a:r>
            <a:r>
              <a:rPr lang="en-GB"/>
              <a:t>: reduce background noise, reduce verbal language, provide ear defenders if child is still receptable, play favourite music/tv show if this has been identified as a strategy that may help, reduce physical  touch or provide it if this is what your child needs (know when and where to do this) keep a safe distance between you and child if child is physically aggressive (sofa, chair, door) – try to keep yourself safe wherever possible. </a:t>
            </a:r>
          </a:p>
          <a:p>
            <a:endParaRPr lang="en-GB"/>
          </a:p>
          <a:p>
            <a:r>
              <a:rPr lang="en-GB" b="1"/>
              <a:t>Notes – </a:t>
            </a:r>
            <a:r>
              <a:rPr lang="en-GB"/>
              <a:t>this may include the child taking themselves out of the room/environment where the meltdown is happening, do they also need to remove younger siblings/pets.  Who can the other children call for help, is there family living nearby they can safely go to, or a neighbour. Who can help the parent if things become manageable.</a:t>
            </a:r>
          </a:p>
        </p:txBody>
      </p:sp>
      <p:sp>
        <p:nvSpPr>
          <p:cNvPr id="4" name="Slide Number Placeholder 3"/>
          <p:cNvSpPr>
            <a:spLocks noGrp="1"/>
          </p:cNvSpPr>
          <p:nvPr>
            <p:ph type="sldNum" sz="quarter" idx="5"/>
          </p:nvPr>
        </p:nvSpPr>
        <p:spPr/>
        <p:txBody>
          <a:bodyPr/>
          <a:lstStyle/>
          <a:p>
            <a:fld id="{4B48B55C-A7A1-4C3F-B7C2-6140BA8561DA}" type="slidenum">
              <a:rPr lang="en-GB" smtClean="0"/>
              <a:t>44</a:t>
            </a:fld>
            <a:endParaRPr lang="en-GB"/>
          </a:p>
        </p:txBody>
      </p:sp>
    </p:spTree>
    <p:extLst>
      <p:ext uri="{BB962C8B-B14F-4D97-AF65-F5344CB8AC3E}">
        <p14:creationId xmlns:p14="http://schemas.microsoft.com/office/powerpoint/2010/main" val="369415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group the question – Do you know the difference between a tantrum and meltdown. Big group discussion</a:t>
            </a:r>
          </a:p>
        </p:txBody>
      </p:sp>
      <p:sp>
        <p:nvSpPr>
          <p:cNvPr id="4" name="Slide Number Placeholder 3"/>
          <p:cNvSpPr>
            <a:spLocks noGrp="1"/>
          </p:cNvSpPr>
          <p:nvPr>
            <p:ph type="sldNum" sz="quarter" idx="5"/>
          </p:nvPr>
        </p:nvSpPr>
        <p:spPr/>
        <p:txBody>
          <a:bodyPr/>
          <a:lstStyle/>
          <a:p>
            <a:fld id="{4B48B55C-A7A1-4C3F-B7C2-6140BA8561DA}" type="slidenum">
              <a:rPr lang="en-GB" smtClean="0"/>
              <a:t>8</a:t>
            </a:fld>
            <a:endParaRPr lang="en-GB"/>
          </a:p>
        </p:txBody>
      </p:sp>
    </p:spTree>
    <p:extLst>
      <p:ext uri="{BB962C8B-B14F-4D97-AF65-F5344CB8AC3E}">
        <p14:creationId xmlns:p14="http://schemas.microsoft.com/office/powerpoint/2010/main" val="400370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10</a:t>
            </a:fld>
            <a:endParaRPr lang="en-GB"/>
          </a:p>
        </p:txBody>
      </p:sp>
    </p:spTree>
    <p:extLst>
      <p:ext uri="{BB962C8B-B14F-4D97-AF65-F5344CB8AC3E}">
        <p14:creationId xmlns:p14="http://schemas.microsoft.com/office/powerpoint/2010/main" val="2543239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11</a:t>
            </a:fld>
            <a:endParaRPr lang="en-GB"/>
          </a:p>
        </p:txBody>
      </p:sp>
    </p:spTree>
    <p:extLst>
      <p:ext uri="{BB962C8B-B14F-4D97-AF65-F5344CB8AC3E}">
        <p14:creationId xmlns:p14="http://schemas.microsoft.com/office/powerpoint/2010/main" val="1202431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All children regardless of any additional needs will have tantrums, its part of every child’s development. </a:t>
            </a:r>
          </a:p>
        </p:txBody>
      </p:sp>
      <p:sp>
        <p:nvSpPr>
          <p:cNvPr id="4" name="Slide Number Placeholder 3"/>
          <p:cNvSpPr>
            <a:spLocks noGrp="1"/>
          </p:cNvSpPr>
          <p:nvPr>
            <p:ph type="sldNum" sz="quarter" idx="5"/>
          </p:nvPr>
        </p:nvSpPr>
        <p:spPr/>
        <p:txBody>
          <a:bodyPr/>
          <a:lstStyle/>
          <a:p>
            <a:fld id="{4B48B55C-A7A1-4C3F-B7C2-6140BA8561DA}" type="slidenum">
              <a:rPr lang="en-GB" smtClean="0"/>
              <a:t>12</a:t>
            </a:fld>
            <a:endParaRPr lang="en-GB"/>
          </a:p>
        </p:txBody>
      </p:sp>
    </p:spTree>
    <p:extLst>
      <p:ext uri="{BB962C8B-B14F-4D97-AF65-F5344CB8AC3E}">
        <p14:creationId xmlns:p14="http://schemas.microsoft.com/office/powerpoint/2010/main" val="621470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are now going to look in depth at meltdowns and now that we hopefully know a little bit more about tantrums, it will help us to know the difference.</a:t>
            </a:r>
          </a:p>
        </p:txBody>
      </p:sp>
      <p:sp>
        <p:nvSpPr>
          <p:cNvPr id="4" name="Slide Number Placeholder 3"/>
          <p:cNvSpPr>
            <a:spLocks noGrp="1"/>
          </p:cNvSpPr>
          <p:nvPr>
            <p:ph type="sldNum" sz="quarter" idx="5"/>
          </p:nvPr>
        </p:nvSpPr>
        <p:spPr/>
        <p:txBody>
          <a:bodyPr/>
          <a:lstStyle/>
          <a:p>
            <a:fld id="{4B48B55C-A7A1-4C3F-B7C2-6140BA8561DA}" type="slidenum">
              <a:rPr lang="en-GB" smtClean="0"/>
              <a:t>13</a:t>
            </a:fld>
            <a:endParaRPr lang="en-GB"/>
          </a:p>
        </p:txBody>
      </p:sp>
    </p:spTree>
    <p:extLst>
      <p:ext uri="{BB962C8B-B14F-4D97-AF65-F5344CB8AC3E}">
        <p14:creationId xmlns:p14="http://schemas.microsoft.com/office/powerpoint/2010/main" val="218526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14</a:t>
            </a:fld>
            <a:endParaRPr lang="en-GB"/>
          </a:p>
        </p:txBody>
      </p:sp>
    </p:spTree>
    <p:extLst>
      <p:ext uri="{BB962C8B-B14F-4D97-AF65-F5344CB8AC3E}">
        <p14:creationId xmlns:p14="http://schemas.microsoft.com/office/powerpoint/2010/main" val="11722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rgbClr val="4203BF"/>
              </a:solidFill>
              <a:latin typeface="Century Gothic" panose="020B0502020202020204" pitchFamily="34" charset="0"/>
            </a:endParaRPr>
          </a:p>
          <a:p>
            <a:r>
              <a:rPr lang="en-US" sz="1200">
                <a:solidFill>
                  <a:srgbClr val="4203BF"/>
                </a:solidFill>
                <a:latin typeface="Century Gothic" panose="020B0502020202020204" pitchFamily="34" charset="0"/>
              </a:rPr>
              <a:t>This come from the National Autistic Society</a:t>
            </a:r>
          </a:p>
          <a:p>
            <a:endParaRPr lang="en-US" sz="1200">
              <a:solidFill>
                <a:srgbClr val="4203BF"/>
              </a:solidFill>
              <a:latin typeface="Century Gothic" panose="020B0502020202020204" pitchFamily="34" charset="0"/>
            </a:endParaRPr>
          </a:p>
          <a:p>
            <a:endParaRPr lang="en-US" sz="1200">
              <a:solidFill>
                <a:srgbClr val="4203BF"/>
              </a:solidFill>
              <a:latin typeface="Century Gothic" panose="020B0502020202020204" pitchFamily="34" charset="0"/>
            </a:endParaRPr>
          </a:p>
          <a:p>
            <a:r>
              <a:rPr lang="en-US" sz="1200">
                <a:solidFill>
                  <a:srgbClr val="4203BF"/>
                </a:solidFill>
                <a:latin typeface="Century Gothic" panose="020B0502020202020204" pitchFamily="34" charset="0"/>
              </a:rPr>
              <a:t>Rumbling signs: pacing</a:t>
            </a:r>
          </a:p>
          <a:p>
            <a:r>
              <a:rPr lang="en-US" sz="1200">
                <a:solidFill>
                  <a:srgbClr val="4203BF"/>
                </a:solidFill>
                <a:latin typeface="Century Gothic" panose="020B0502020202020204" pitchFamily="34" charset="0"/>
              </a:rPr>
              <a:t>fiddling</a:t>
            </a:r>
          </a:p>
          <a:p>
            <a:r>
              <a:rPr lang="en-US" sz="1200">
                <a:solidFill>
                  <a:srgbClr val="4203BF"/>
                </a:solidFill>
                <a:latin typeface="Century Gothic" panose="020B0502020202020204" pitchFamily="34" charset="0"/>
              </a:rPr>
              <a:t>rocking in chair</a:t>
            </a:r>
          </a:p>
          <a:p>
            <a:r>
              <a:rPr lang="en-US" sz="1200">
                <a:solidFill>
                  <a:srgbClr val="4203BF"/>
                </a:solidFill>
                <a:latin typeface="Century Gothic" panose="020B0502020202020204" pitchFamily="34" charset="0"/>
              </a:rPr>
              <a:t>talking to self</a:t>
            </a:r>
          </a:p>
          <a:p>
            <a:r>
              <a:rPr lang="en-US" sz="1200">
                <a:solidFill>
                  <a:srgbClr val="4203BF"/>
                </a:solidFill>
                <a:latin typeface="Century Gothic" panose="020B0502020202020204" pitchFamily="34" charset="0"/>
              </a:rPr>
              <a:t>biting nails</a:t>
            </a:r>
          </a:p>
          <a:p>
            <a:r>
              <a:rPr lang="en-US" sz="1200">
                <a:solidFill>
                  <a:srgbClr val="4203BF"/>
                </a:solidFill>
                <a:latin typeface="Century Gothic" panose="020B0502020202020204" pitchFamily="34" charset="0"/>
              </a:rPr>
              <a:t>change of facial expression</a:t>
            </a:r>
          </a:p>
          <a:p>
            <a:r>
              <a:rPr lang="en-US" sz="1200">
                <a:solidFill>
                  <a:srgbClr val="4203BF"/>
                </a:solidFill>
                <a:latin typeface="Century Gothic" panose="020B0502020202020204" pitchFamily="34" charset="0"/>
              </a:rPr>
              <a:t>withdrawing</a:t>
            </a:r>
          </a:p>
          <a:p>
            <a:r>
              <a:rPr lang="en-US" sz="1200">
                <a:solidFill>
                  <a:srgbClr val="4203BF"/>
                </a:solidFill>
                <a:latin typeface="Century Gothic" panose="020B0502020202020204" pitchFamily="34" charset="0"/>
              </a:rPr>
              <a:t>nervous </a:t>
            </a:r>
            <a:r>
              <a:rPr lang="en-US" sz="1200" err="1">
                <a:solidFill>
                  <a:srgbClr val="4203BF"/>
                </a:solidFill>
                <a:latin typeface="Century Gothic" panose="020B0502020202020204" pitchFamily="34" charset="0"/>
              </a:rPr>
              <a:t>behaviour</a:t>
            </a:r>
            <a:endParaRPr lang="en-US" sz="1200">
              <a:solidFill>
                <a:srgbClr val="4203BF"/>
              </a:solidFill>
              <a:latin typeface="Century Gothic" panose="020B0502020202020204" pitchFamily="34" charset="0"/>
            </a:endParaRPr>
          </a:p>
          <a:p>
            <a:r>
              <a:rPr lang="en-US" sz="1200">
                <a:solidFill>
                  <a:srgbClr val="4203BF"/>
                </a:solidFill>
                <a:latin typeface="Century Gothic" panose="020B0502020202020204" pitchFamily="34" charset="0"/>
              </a:rPr>
              <a:t>feet getting hot</a:t>
            </a:r>
          </a:p>
          <a:p>
            <a:r>
              <a:rPr lang="en-US" sz="1200">
                <a:solidFill>
                  <a:srgbClr val="4203BF"/>
                </a:solidFill>
                <a:latin typeface="Century Gothic" panose="020B0502020202020204" pitchFamily="34" charset="0"/>
              </a:rPr>
              <a:t>making odd noises</a:t>
            </a:r>
          </a:p>
          <a:p>
            <a:r>
              <a:rPr lang="en-US" sz="1200">
                <a:solidFill>
                  <a:srgbClr val="4203BF"/>
                </a:solidFill>
                <a:latin typeface="Century Gothic" panose="020B0502020202020204" pitchFamily="34" charset="0"/>
              </a:rPr>
              <a:t>flapping hands slightly</a:t>
            </a:r>
          </a:p>
          <a:p>
            <a:r>
              <a:rPr lang="en-US" sz="1200">
                <a:solidFill>
                  <a:srgbClr val="4203BF"/>
                </a:solidFill>
                <a:latin typeface="Century Gothic" panose="020B0502020202020204" pitchFamily="34" charset="0"/>
              </a:rPr>
              <a:t>clenching jaw or fist</a:t>
            </a:r>
          </a:p>
          <a:p>
            <a:r>
              <a:rPr lang="en-US" sz="1200">
                <a:solidFill>
                  <a:srgbClr val="4203BF"/>
                </a:solidFill>
                <a:latin typeface="Century Gothic" panose="020B0502020202020204" pitchFamily="34" charset="0"/>
              </a:rPr>
              <a:t>becoming very still. </a:t>
            </a:r>
            <a:endParaRPr lang="en-GB"/>
          </a:p>
        </p:txBody>
      </p:sp>
      <p:sp>
        <p:nvSpPr>
          <p:cNvPr id="4" name="Slide Number Placeholder 3"/>
          <p:cNvSpPr>
            <a:spLocks noGrp="1"/>
          </p:cNvSpPr>
          <p:nvPr>
            <p:ph type="sldNum" sz="quarter" idx="5"/>
          </p:nvPr>
        </p:nvSpPr>
        <p:spPr/>
        <p:txBody>
          <a:bodyPr/>
          <a:lstStyle/>
          <a:p>
            <a:fld id="{4B48B55C-A7A1-4C3F-B7C2-6140BA8561DA}" type="slidenum">
              <a:rPr lang="en-GB" smtClean="0"/>
              <a:t>15</a:t>
            </a:fld>
            <a:endParaRPr lang="en-GB"/>
          </a:p>
        </p:txBody>
      </p:sp>
    </p:spTree>
    <p:extLst>
      <p:ext uri="{BB962C8B-B14F-4D97-AF65-F5344CB8AC3E}">
        <p14:creationId xmlns:p14="http://schemas.microsoft.com/office/powerpoint/2010/main" val="3910456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image" Target="../media/image25.emf"/><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7.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9.sv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D939-5B81-C245-9814-467C3D308E0B}"/>
              </a:ext>
            </a:extLst>
          </p:cNvPr>
          <p:cNvSpPr>
            <a:spLocks noGrp="1"/>
          </p:cNvSpPr>
          <p:nvPr>
            <p:ph type="ctrTitle"/>
          </p:nvPr>
        </p:nvSpPr>
        <p:spPr>
          <a:xfrm>
            <a:off x="738809" y="1698832"/>
            <a:ext cx="5890591" cy="2387600"/>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C68AA45-8745-8E06-AC4B-7E42C986F5E6}"/>
              </a:ext>
            </a:extLst>
          </p:cNvPr>
          <p:cNvSpPr>
            <a:spLocks noGrp="1"/>
          </p:cNvSpPr>
          <p:nvPr>
            <p:ph type="subTitle" idx="1"/>
          </p:nvPr>
        </p:nvSpPr>
        <p:spPr>
          <a:xfrm>
            <a:off x="738809" y="1122363"/>
            <a:ext cx="5890591" cy="363675"/>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raphic 6">
            <a:extLst>
              <a:ext uri="{FF2B5EF4-FFF2-40B4-BE49-F238E27FC236}">
                <a16:creationId xmlns:a16="http://schemas.microsoft.com/office/drawing/2014/main" id="{C8E16289-E6B6-2604-8305-942A98AABA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809" y="5507977"/>
            <a:ext cx="2242930" cy="663472"/>
          </a:xfrm>
          <a:prstGeom prst="rect">
            <a:avLst/>
          </a:prstGeom>
        </p:spPr>
      </p:pic>
    </p:spTree>
    <p:extLst>
      <p:ext uri="{BB962C8B-B14F-4D97-AF65-F5344CB8AC3E}">
        <p14:creationId xmlns:p14="http://schemas.microsoft.com/office/powerpoint/2010/main" val="2946860943"/>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Red">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F3D437-C7C0-7EE5-ADEF-C00C68900912}"/>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7" name="Subtitle 2">
            <a:extLst>
              <a:ext uri="{FF2B5EF4-FFF2-40B4-BE49-F238E27FC236}">
                <a16:creationId xmlns:a16="http://schemas.microsoft.com/office/drawing/2014/main" id="{566C0198-D3BC-AECB-25A7-A09A9D294461}"/>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21030081"/>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u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42823D-2682-1F57-1E19-13422E7F12E7}"/>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6" name="Subtitle 2">
            <a:extLst>
              <a:ext uri="{FF2B5EF4-FFF2-40B4-BE49-F238E27FC236}">
                <a16:creationId xmlns:a16="http://schemas.microsoft.com/office/drawing/2014/main" id="{3E97F717-BE2A-048B-3E03-C2376B279DFF}"/>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926680248"/>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42823D-2682-1F57-1E19-13422E7F12E7}"/>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6" name="Subtitle 2">
            <a:extLst>
              <a:ext uri="{FF2B5EF4-FFF2-40B4-BE49-F238E27FC236}">
                <a16:creationId xmlns:a16="http://schemas.microsoft.com/office/drawing/2014/main" id="{3E97F717-BE2A-048B-3E03-C2376B279DFF}"/>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918220697"/>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E6F7EAA-806F-FF4E-479E-93B977BB3F49}"/>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7" name="Subtitle 2">
            <a:extLst>
              <a:ext uri="{FF2B5EF4-FFF2-40B4-BE49-F238E27FC236}">
                <a16:creationId xmlns:a16="http://schemas.microsoft.com/office/drawing/2014/main" id="{1394485D-FBC3-83CF-C10D-0FA66886383D}"/>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400003115"/>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Yellow">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28BE44-381B-882A-42AF-CD5665004407}"/>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7" name="Subtitle 2">
            <a:extLst>
              <a:ext uri="{FF2B5EF4-FFF2-40B4-BE49-F238E27FC236}">
                <a16:creationId xmlns:a16="http://schemas.microsoft.com/office/drawing/2014/main" id="{EED40853-4854-ABA5-A440-BCDF6ECA1643}"/>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536007712"/>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ran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853611-DC09-F551-D50E-6A93797D0439}"/>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7" name="Subtitle 2">
            <a:extLst>
              <a:ext uri="{FF2B5EF4-FFF2-40B4-BE49-F238E27FC236}">
                <a16:creationId xmlns:a16="http://schemas.microsoft.com/office/drawing/2014/main" id="{B0AD21FD-6393-17EA-A3A0-62883784FCD6}"/>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362643917"/>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F3D437-C7C0-7EE5-ADEF-C00C68900912}"/>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7" name="Subtitle 2">
            <a:extLst>
              <a:ext uri="{FF2B5EF4-FFF2-40B4-BE49-F238E27FC236}">
                <a16:creationId xmlns:a16="http://schemas.microsoft.com/office/drawing/2014/main" id="{566C0198-D3BC-AECB-25A7-A09A9D294461}"/>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963887595"/>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15AA83-2348-8C4B-C1F5-0FB181416B69}"/>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5" name="Subtitle 2">
            <a:extLst>
              <a:ext uri="{FF2B5EF4-FFF2-40B4-BE49-F238E27FC236}">
                <a16:creationId xmlns:a16="http://schemas.microsoft.com/office/drawing/2014/main" id="{1DCEAFFD-2546-B31C-DBF6-1FD5B1AF6371}"/>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140346642"/>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ontent Holder">
    <p:bg>
      <p:bgPr>
        <a:solidFill>
          <a:srgbClr val="352B7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995A47-5CB9-6E80-932B-C60E038C8A49}"/>
              </a:ext>
            </a:extLst>
          </p:cNvPr>
          <p:cNvPicPr>
            <a:picLocks noChangeAspect="1"/>
          </p:cNvPicPr>
          <p:nvPr userDrawn="1"/>
        </p:nvPicPr>
        <p:blipFill>
          <a:blip r:embed="rId2"/>
          <a:stretch>
            <a:fillRect/>
          </a:stretch>
        </p:blipFill>
        <p:spPr>
          <a:xfrm>
            <a:off x="11255325" y="310036"/>
            <a:ext cx="614394" cy="504480"/>
          </a:xfrm>
          <a:prstGeom prst="rect">
            <a:avLst/>
          </a:prstGeom>
        </p:spPr>
      </p:pic>
      <p:pic>
        <p:nvPicPr>
          <p:cNvPr id="9" name="Graphic 8">
            <a:extLst>
              <a:ext uri="{FF2B5EF4-FFF2-40B4-BE49-F238E27FC236}">
                <a16:creationId xmlns:a16="http://schemas.microsoft.com/office/drawing/2014/main" id="{904317AB-A692-CE3E-495A-EF3B726E0A6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486" t="5723" r="-1" b="165"/>
          <a:stretch/>
        </p:blipFill>
        <p:spPr>
          <a:xfrm rot="10800000">
            <a:off x="11345173" y="6032262"/>
            <a:ext cx="846826" cy="825738"/>
          </a:xfrm>
          <a:prstGeom prst="rect">
            <a:avLst/>
          </a:prstGeom>
        </p:spPr>
      </p:pic>
      <p:pic>
        <p:nvPicPr>
          <p:cNvPr id="11" name="Graphic 10">
            <a:extLst>
              <a:ext uri="{FF2B5EF4-FFF2-40B4-BE49-F238E27FC236}">
                <a16:creationId xmlns:a16="http://schemas.microsoft.com/office/drawing/2014/main" id="{8D1DE672-3CF6-D7B5-AC1B-0ED1D3A00A26}"/>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t="20367"/>
          <a:stretch/>
        </p:blipFill>
        <p:spPr>
          <a:xfrm>
            <a:off x="305295" y="0"/>
            <a:ext cx="3657600" cy="1599910"/>
          </a:xfrm>
          <a:prstGeom prst="rect">
            <a:avLst/>
          </a:prstGeom>
        </p:spPr>
      </p:pic>
      <p:pic>
        <p:nvPicPr>
          <p:cNvPr id="13" name="Graphic 12">
            <a:extLst>
              <a:ext uri="{FF2B5EF4-FFF2-40B4-BE49-F238E27FC236}">
                <a16:creationId xmlns:a16="http://schemas.microsoft.com/office/drawing/2014/main" id="{EC17CC74-0834-6C1A-CCD4-7041031636A3}"/>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36051"/>
          <a:stretch/>
        </p:blipFill>
        <p:spPr>
          <a:xfrm rot="16200000">
            <a:off x="-877443" y="1844421"/>
            <a:ext cx="2705100" cy="950214"/>
          </a:xfrm>
          <a:prstGeom prst="rect">
            <a:avLst/>
          </a:prstGeom>
        </p:spPr>
      </p:pic>
      <p:sp>
        <p:nvSpPr>
          <p:cNvPr id="7" name="Content Placeholder 5">
            <a:extLst>
              <a:ext uri="{FF2B5EF4-FFF2-40B4-BE49-F238E27FC236}">
                <a16:creationId xmlns:a16="http://schemas.microsoft.com/office/drawing/2014/main" id="{1C2B0033-45B6-EF27-8642-AF2E47740DB8}"/>
              </a:ext>
            </a:extLst>
          </p:cNvPr>
          <p:cNvSpPr>
            <a:spLocks noGrp="1"/>
          </p:cNvSpPr>
          <p:nvPr>
            <p:ph sz="quarter" idx="10"/>
          </p:nvPr>
        </p:nvSpPr>
        <p:spPr>
          <a:xfrm>
            <a:off x="1524000" y="1192213"/>
            <a:ext cx="9144000" cy="44735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78497797"/>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Content Holder">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6C1F1235-5393-05B3-9C9B-E74338ED8047}"/>
              </a:ext>
            </a:extLst>
          </p:cNvPr>
          <p:cNvPicPr>
            <a:picLocks noChangeAspect="1"/>
          </p:cNvPicPr>
          <p:nvPr userDrawn="1"/>
        </p:nvPicPr>
        <p:blipFill>
          <a:blip r:embed="rId2"/>
          <a:stretch>
            <a:fillRect/>
          </a:stretch>
        </p:blipFill>
        <p:spPr>
          <a:xfrm>
            <a:off x="11181522" y="230188"/>
            <a:ext cx="762000" cy="664176"/>
          </a:xfrm>
          <a:prstGeom prst="rect">
            <a:avLst/>
          </a:prstGeom>
        </p:spPr>
      </p:pic>
      <p:pic>
        <p:nvPicPr>
          <p:cNvPr id="5" name="Graphic 4">
            <a:extLst>
              <a:ext uri="{FF2B5EF4-FFF2-40B4-BE49-F238E27FC236}">
                <a16:creationId xmlns:a16="http://schemas.microsoft.com/office/drawing/2014/main" id="{336F604A-88EE-DF95-6642-5189A5BCF5D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360" b="5673"/>
          <a:stretch/>
        </p:blipFill>
        <p:spPr>
          <a:xfrm rot="10800000">
            <a:off x="0" y="-2779"/>
            <a:ext cx="877405" cy="874506"/>
          </a:xfrm>
          <a:prstGeom prst="rect">
            <a:avLst/>
          </a:prstGeom>
        </p:spPr>
      </p:pic>
      <p:pic>
        <p:nvPicPr>
          <p:cNvPr id="10" name="Graphic 9">
            <a:extLst>
              <a:ext uri="{FF2B5EF4-FFF2-40B4-BE49-F238E27FC236}">
                <a16:creationId xmlns:a16="http://schemas.microsoft.com/office/drawing/2014/main" id="{F57E79B7-AA73-AB53-4055-949E19F6CF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456860" y="3887280"/>
            <a:ext cx="2705100" cy="1485900"/>
          </a:xfrm>
          <a:prstGeom prst="rect">
            <a:avLst/>
          </a:prstGeom>
        </p:spPr>
      </p:pic>
      <p:pic>
        <p:nvPicPr>
          <p:cNvPr id="11" name="Graphic 10">
            <a:extLst>
              <a:ext uri="{FF2B5EF4-FFF2-40B4-BE49-F238E27FC236}">
                <a16:creationId xmlns:a16="http://schemas.microsoft.com/office/drawing/2014/main" id="{2D4EC7BC-EAD3-2FE9-5F89-C5A6A6774C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0800000">
            <a:off x="8399357" y="5514132"/>
            <a:ext cx="3683410" cy="2023282"/>
          </a:xfrm>
          <a:prstGeom prst="rect">
            <a:avLst/>
          </a:prstGeom>
        </p:spPr>
      </p:pic>
      <p:sp>
        <p:nvSpPr>
          <p:cNvPr id="6" name="Content Placeholder 5">
            <a:extLst>
              <a:ext uri="{FF2B5EF4-FFF2-40B4-BE49-F238E27FC236}">
                <a16:creationId xmlns:a16="http://schemas.microsoft.com/office/drawing/2014/main" id="{A8B0D735-7272-D61A-ABA4-2364094E22EB}"/>
              </a:ext>
            </a:extLst>
          </p:cNvPr>
          <p:cNvSpPr>
            <a:spLocks noGrp="1"/>
          </p:cNvSpPr>
          <p:nvPr>
            <p:ph sz="quarter" idx="10"/>
          </p:nvPr>
        </p:nvSpPr>
        <p:spPr>
          <a:xfrm>
            <a:off x="1524000" y="1192213"/>
            <a:ext cx="9144000" cy="4473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68441964"/>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0FA220B-A54F-53C1-A0B9-0EF9D9D6C6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sp>
        <p:nvSpPr>
          <p:cNvPr id="5" name="Title 1">
            <a:extLst>
              <a:ext uri="{FF2B5EF4-FFF2-40B4-BE49-F238E27FC236}">
                <a16:creationId xmlns:a16="http://schemas.microsoft.com/office/drawing/2014/main" id="{D23DC5BC-F8D9-88A1-7A54-6EC00D97C70C}"/>
              </a:ext>
            </a:extLst>
          </p:cNvPr>
          <p:cNvSpPr>
            <a:spLocks noGrp="1"/>
          </p:cNvSpPr>
          <p:nvPr>
            <p:ph type="ctrTitle"/>
          </p:nvPr>
        </p:nvSpPr>
        <p:spPr>
          <a:xfrm>
            <a:off x="1524000" y="1049211"/>
            <a:ext cx="9144000" cy="730821"/>
          </a:xfrm>
        </p:spPr>
        <p:txBody>
          <a:bodyPr anchor="ctr">
            <a:normAutofit/>
          </a:bodyPr>
          <a:lstStyle>
            <a:lvl1pPr algn="ctr">
              <a:defRPr sz="3600"/>
            </a:lvl1pPr>
          </a:lstStyle>
          <a:p>
            <a:r>
              <a:rPr lang="en-GB"/>
              <a:t>Click to edit Master title style</a:t>
            </a:r>
            <a:endParaRPr lang="en-US"/>
          </a:p>
        </p:txBody>
      </p:sp>
      <p:sp>
        <p:nvSpPr>
          <p:cNvPr id="6" name="Subtitle 2">
            <a:extLst>
              <a:ext uri="{FF2B5EF4-FFF2-40B4-BE49-F238E27FC236}">
                <a16:creationId xmlns:a16="http://schemas.microsoft.com/office/drawing/2014/main" id="{FC904934-A406-F89D-62D4-B903686CDAFD}"/>
              </a:ext>
            </a:extLst>
          </p:cNvPr>
          <p:cNvSpPr>
            <a:spLocks noGrp="1"/>
          </p:cNvSpPr>
          <p:nvPr>
            <p:ph type="subTitle" idx="1"/>
          </p:nvPr>
        </p:nvSpPr>
        <p:spPr>
          <a:xfrm>
            <a:off x="1524000" y="1919542"/>
            <a:ext cx="9144000" cy="335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ext Placeholder 49">
            <a:extLst>
              <a:ext uri="{FF2B5EF4-FFF2-40B4-BE49-F238E27FC236}">
                <a16:creationId xmlns:a16="http://schemas.microsoft.com/office/drawing/2014/main" id="{521F9B54-68B8-7BBE-5010-48264858A61D}"/>
              </a:ext>
            </a:extLst>
          </p:cNvPr>
          <p:cNvSpPr>
            <a:spLocks noGrp="1"/>
          </p:cNvSpPr>
          <p:nvPr>
            <p:ph type="body" sz="quarter" idx="15" hasCustomPrompt="1"/>
          </p:nvPr>
        </p:nvSpPr>
        <p:spPr>
          <a:xfrm>
            <a:off x="4871272" y="2905097"/>
            <a:ext cx="2449456" cy="639439"/>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8" name="Text Placeholder 49">
            <a:extLst>
              <a:ext uri="{FF2B5EF4-FFF2-40B4-BE49-F238E27FC236}">
                <a16:creationId xmlns:a16="http://schemas.microsoft.com/office/drawing/2014/main" id="{883B0EBB-386C-EAD5-70D2-68D20A5E41E0}"/>
              </a:ext>
            </a:extLst>
          </p:cNvPr>
          <p:cNvSpPr>
            <a:spLocks noGrp="1"/>
          </p:cNvSpPr>
          <p:nvPr>
            <p:ph type="body" sz="quarter" idx="16" hasCustomPrompt="1"/>
          </p:nvPr>
        </p:nvSpPr>
        <p:spPr>
          <a:xfrm>
            <a:off x="4871271" y="3718083"/>
            <a:ext cx="2449456" cy="639439"/>
          </a:xfrm>
          <a:prstGeom prst="rect">
            <a:avLst/>
          </a:prstGeom>
          <a:solidFill>
            <a:schemeClr val="accent4"/>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9" name="Text Placeholder 49">
            <a:extLst>
              <a:ext uri="{FF2B5EF4-FFF2-40B4-BE49-F238E27FC236}">
                <a16:creationId xmlns:a16="http://schemas.microsoft.com/office/drawing/2014/main" id="{44EB0D81-C390-46EB-BF8B-CA6EEC4F991F}"/>
              </a:ext>
            </a:extLst>
          </p:cNvPr>
          <p:cNvSpPr>
            <a:spLocks noGrp="1"/>
          </p:cNvSpPr>
          <p:nvPr>
            <p:ph type="body" sz="quarter" idx="17" hasCustomPrompt="1"/>
          </p:nvPr>
        </p:nvSpPr>
        <p:spPr>
          <a:xfrm>
            <a:off x="4871270" y="4531069"/>
            <a:ext cx="2449456" cy="639439"/>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0" name="Text Placeholder 49">
            <a:extLst>
              <a:ext uri="{FF2B5EF4-FFF2-40B4-BE49-F238E27FC236}">
                <a16:creationId xmlns:a16="http://schemas.microsoft.com/office/drawing/2014/main" id="{BFD973E1-6B4D-E14C-FEF3-0EEC2D639834}"/>
              </a:ext>
            </a:extLst>
          </p:cNvPr>
          <p:cNvSpPr>
            <a:spLocks noGrp="1"/>
          </p:cNvSpPr>
          <p:nvPr>
            <p:ph type="body" sz="quarter" idx="18" hasCustomPrompt="1"/>
          </p:nvPr>
        </p:nvSpPr>
        <p:spPr>
          <a:xfrm>
            <a:off x="4871269" y="5344055"/>
            <a:ext cx="2449456" cy="639439"/>
          </a:xfrm>
          <a:prstGeom prst="rect">
            <a:avLst/>
          </a:prstGeom>
          <a:solidFill>
            <a:schemeClr val="accent6"/>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8" name="Text Placeholder 15">
            <a:extLst>
              <a:ext uri="{FF2B5EF4-FFF2-40B4-BE49-F238E27FC236}">
                <a16:creationId xmlns:a16="http://schemas.microsoft.com/office/drawing/2014/main" id="{F4C98FF9-9D3C-950D-7686-A373846C9EEF}"/>
              </a:ext>
            </a:extLst>
          </p:cNvPr>
          <p:cNvSpPr>
            <a:spLocks noGrp="1"/>
          </p:cNvSpPr>
          <p:nvPr>
            <p:ph type="body" sz="quarter" idx="22"/>
          </p:nvPr>
        </p:nvSpPr>
        <p:spPr>
          <a:xfrm>
            <a:off x="7724542" y="2905125"/>
            <a:ext cx="3057652" cy="307816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5">
            <a:extLst>
              <a:ext uri="{FF2B5EF4-FFF2-40B4-BE49-F238E27FC236}">
                <a16:creationId xmlns:a16="http://schemas.microsoft.com/office/drawing/2014/main" id="{AF436FF0-E4DD-7BFD-4301-BEA8C11D0F84}"/>
              </a:ext>
            </a:extLst>
          </p:cNvPr>
          <p:cNvSpPr>
            <a:spLocks noGrp="1"/>
          </p:cNvSpPr>
          <p:nvPr>
            <p:ph type="body" sz="quarter" idx="23"/>
          </p:nvPr>
        </p:nvSpPr>
        <p:spPr>
          <a:xfrm>
            <a:off x="1409801" y="2905125"/>
            <a:ext cx="3057652" cy="307816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1" name="Graphic 20">
            <a:extLst>
              <a:ext uri="{FF2B5EF4-FFF2-40B4-BE49-F238E27FC236}">
                <a16:creationId xmlns:a16="http://schemas.microsoft.com/office/drawing/2014/main" id="{12D4EBF5-12B1-B3D1-131C-14C4164F2D7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3662" t="14534"/>
          <a:stretch/>
        </p:blipFill>
        <p:spPr>
          <a:xfrm>
            <a:off x="0" y="-1"/>
            <a:ext cx="1524000" cy="1269937"/>
          </a:xfrm>
          <a:prstGeom prst="rect">
            <a:avLst/>
          </a:prstGeom>
        </p:spPr>
      </p:pic>
    </p:spTree>
    <p:extLst>
      <p:ext uri="{BB962C8B-B14F-4D97-AF65-F5344CB8AC3E}">
        <p14:creationId xmlns:p14="http://schemas.microsoft.com/office/powerpoint/2010/main" val="1099201688"/>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u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42823D-2682-1F57-1E19-13422E7F12E7}"/>
              </a:ext>
            </a:extLst>
          </p:cNvPr>
          <p:cNvSpPr>
            <a:spLocks noGrp="1"/>
          </p:cNvSpPr>
          <p:nvPr>
            <p:ph type="ctrTitle"/>
          </p:nvPr>
        </p:nvSpPr>
        <p:spPr>
          <a:xfrm>
            <a:off x="1524000" y="2526271"/>
            <a:ext cx="9144000" cy="902729"/>
          </a:xfrm>
        </p:spPr>
        <p:txBody>
          <a:bodyPr anchor="b"/>
          <a:lstStyle>
            <a:lvl1pPr algn="ctr">
              <a:defRPr sz="6000"/>
            </a:lvl1pPr>
          </a:lstStyle>
          <a:p>
            <a:r>
              <a:rPr lang="en-GB"/>
              <a:t>Click to edit Master title</a:t>
            </a:r>
            <a:endParaRPr lang="en-US"/>
          </a:p>
        </p:txBody>
      </p:sp>
      <p:sp>
        <p:nvSpPr>
          <p:cNvPr id="6" name="Subtitle 2">
            <a:extLst>
              <a:ext uri="{FF2B5EF4-FFF2-40B4-BE49-F238E27FC236}">
                <a16:creationId xmlns:a16="http://schemas.microsoft.com/office/drawing/2014/main" id="{3E97F717-BE2A-048B-3E03-C2376B279DFF}"/>
              </a:ext>
            </a:extLst>
          </p:cNvPr>
          <p:cNvSpPr>
            <a:spLocks noGrp="1"/>
          </p:cNvSpPr>
          <p:nvPr>
            <p:ph type="subTitle" idx="1"/>
          </p:nvPr>
        </p:nvSpPr>
        <p:spPr>
          <a:xfrm>
            <a:off x="1524000" y="3614095"/>
            <a:ext cx="9144000" cy="46333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404208380"/>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8A579CD-7EB2-A04A-B763-9A8B7ACFF1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52" t="1" r="30141" b="43760"/>
          <a:stretch/>
        </p:blipFill>
        <p:spPr>
          <a:xfrm>
            <a:off x="-1" y="3553658"/>
            <a:ext cx="4474465" cy="3304342"/>
          </a:xfrm>
          <a:prstGeom prst="rect">
            <a:avLst/>
          </a:prstGeom>
        </p:spPr>
      </p:pic>
      <p:sp>
        <p:nvSpPr>
          <p:cNvPr id="7" name="Title 1">
            <a:extLst>
              <a:ext uri="{FF2B5EF4-FFF2-40B4-BE49-F238E27FC236}">
                <a16:creationId xmlns:a16="http://schemas.microsoft.com/office/drawing/2014/main" id="{8028872A-D642-5F18-3F14-39515369D2B9}"/>
              </a:ext>
            </a:extLst>
          </p:cNvPr>
          <p:cNvSpPr>
            <a:spLocks noGrp="1"/>
          </p:cNvSpPr>
          <p:nvPr>
            <p:ph type="ctrTitle"/>
          </p:nvPr>
        </p:nvSpPr>
        <p:spPr>
          <a:xfrm>
            <a:off x="667262" y="894364"/>
            <a:ext cx="4038849" cy="1665956"/>
          </a:xfrm>
        </p:spPr>
        <p:txBody>
          <a:bodyPr anchor="t">
            <a:normAutofit/>
          </a:bodyPr>
          <a:lstStyle>
            <a:lvl1pPr algn="l">
              <a:defRPr sz="3600"/>
            </a:lvl1pPr>
          </a:lstStyle>
          <a:p>
            <a:r>
              <a:rPr lang="en-GB"/>
              <a:t>Click to edit Master title style</a:t>
            </a:r>
            <a:endParaRPr lang="en-US"/>
          </a:p>
        </p:txBody>
      </p:sp>
      <p:pic>
        <p:nvPicPr>
          <p:cNvPr id="10" name="Graphic 9">
            <a:extLst>
              <a:ext uri="{FF2B5EF4-FFF2-40B4-BE49-F238E27FC236}">
                <a16:creationId xmlns:a16="http://schemas.microsoft.com/office/drawing/2014/main" id="{1CE4725E-E8CB-D04E-8196-1DC8583930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360" b="5673"/>
          <a:stretch/>
        </p:blipFill>
        <p:spPr>
          <a:xfrm>
            <a:off x="11314595" y="5983494"/>
            <a:ext cx="877405" cy="874506"/>
          </a:xfrm>
          <a:prstGeom prst="rect">
            <a:avLst/>
          </a:prstGeom>
        </p:spPr>
      </p:pic>
      <p:sp>
        <p:nvSpPr>
          <p:cNvPr id="11" name="Text Placeholder 6">
            <a:extLst>
              <a:ext uri="{FF2B5EF4-FFF2-40B4-BE49-F238E27FC236}">
                <a16:creationId xmlns:a16="http://schemas.microsoft.com/office/drawing/2014/main" id="{CF8FF695-DDF2-3867-52CC-9D973BAF1CA8}"/>
              </a:ext>
            </a:extLst>
          </p:cNvPr>
          <p:cNvSpPr>
            <a:spLocks noGrp="1"/>
          </p:cNvSpPr>
          <p:nvPr>
            <p:ph type="body" sz="quarter" idx="11"/>
          </p:nvPr>
        </p:nvSpPr>
        <p:spPr>
          <a:xfrm>
            <a:off x="5472938" y="894365"/>
            <a:ext cx="5450166" cy="2205452"/>
          </a:xfrm>
        </p:spPr>
        <p:txBody>
          <a:bodyPr numCol="2">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49">
            <a:extLst>
              <a:ext uri="{FF2B5EF4-FFF2-40B4-BE49-F238E27FC236}">
                <a16:creationId xmlns:a16="http://schemas.microsoft.com/office/drawing/2014/main" id="{B78A0757-0E49-4CF6-75F9-B85ACDD1901F}"/>
              </a:ext>
            </a:extLst>
          </p:cNvPr>
          <p:cNvSpPr>
            <a:spLocks noGrp="1"/>
          </p:cNvSpPr>
          <p:nvPr>
            <p:ph type="body" sz="quarter" idx="15" hasCustomPrompt="1"/>
          </p:nvPr>
        </p:nvSpPr>
        <p:spPr>
          <a:xfrm>
            <a:off x="5472938" y="3330956"/>
            <a:ext cx="2634742" cy="680212"/>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3" name="Text Placeholder 49">
            <a:extLst>
              <a:ext uri="{FF2B5EF4-FFF2-40B4-BE49-F238E27FC236}">
                <a16:creationId xmlns:a16="http://schemas.microsoft.com/office/drawing/2014/main" id="{A628D464-DFDC-1E54-7C2E-0F6DB30463A3}"/>
              </a:ext>
            </a:extLst>
          </p:cNvPr>
          <p:cNvSpPr>
            <a:spLocks noGrp="1"/>
          </p:cNvSpPr>
          <p:nvPr>
            <p:ph type="body" sz="quarter" idx="16" hasCustomPrompt="1"/>
          </p:nvPr>
        </p:nvSpPr>
        <p:spPr>
          <a:xfrm>
            <a:off x="8288362" y="3330956"/>
            <a:ext cx="2634742" cy="680212"/>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4" name="Text Placeholder 49">
            <a:extLst>
              <a:ext uri="{FF2B5EF4-FFF2-40B4-BE49-F238E27FC236}">
                <a16:creationId xmlns:a16="http://schemas.microsoft.com/office/drawing/2014/main" id="{C5F83C3B-6C16-0816-AA1F-DF9906C8C188}"/>
              </a:ext>
            </a:extLst>
          </p:cNvPr>
          <p:cNvSpPr>
            <a:spLocks noGrp="1"/>
          </p:cNvSpPr>
          <p:nvPr>
            <p:ph type="body" sz="quarter" idx="17" hasCustomPrompt="1"/>
          </p:nvPr>
        </p:nvSpPr>
        <p:spPr>
          <a:xfrm>
            <a:off x="5472938" y="4160012"/>
            <a:ext cx="2634742" cy="680212"/>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5" name="Text Placeholder 49">
            <a:extLst>
              <a:ext uri="{FF2B5EF4-FFF2-40B4-BE49-F238E27FC236}">
                <a16:creationId xmlns:a16="http://schemas.microsoft.com/office/drawing/2014/main" id="{378BF2FA-A293-ADCF-7AEE-F95209C2842A}"/>
              </a:ext>
            </a:extLst>
          </p:cNvPr>
          <p:cNvSpPr>
            <a:spLocks noGrp="1"/>
          </p:cNvSpPr>
          <p:nvPr>
            <p:ph type="body" sz="quarter" idx="18" hasCustomPrompt="1"/>
          </p:nvPr>
        </p:nvSpPr>
        <p:spPr>
          <a:xfrm>
            <a:off x="8288362" y="4160012"/>
            <a:ext cx="2634742" cy="680212"/>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6" name="Text Placeholder 49">
            <a:extLst>
              <a:ext uri="{FF2B5EF4-FFF2-40B4-BE49-F238E27FC236}">
                <a16:creationId xmlns:a16="http://schemas.microsoft.com/office/drawing/2014/main" id="{C38F3006-46F5-83E3-A1FF-B7F5E95B98F8}"/>
              </a:ext>
            </a:extLst>
          </p:cNvPr>
          <p:cNvSpPr>
            <a:spLocks noGrp="1"/>
          </p:cNvSpPr>
          <p:nvPr>
            <p:ph type="body" sz="quarter" idx="19" hasCustomPrompt="1"/>
          </p:nvPr>
        </p:nvSpPr>
        <p:spPr>
          <a:xfrm>
            <a:off x="5472938" y="4989068"/>
            <a:ext cx="2634742" cy="680212"/>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7" name="Text Placeholder 49">
            <a:extLst>
              <a:ext uri="{FF2B5EF4-FFF2-40B4-BE49-F238E27FC236}">
                <a16:creationId xmlns:a16="http://schemas.microsoft.com/office/drawing/2014/main" id="{DEE1465C-31FB-1892-7630-E77D2A510A0C}"/>
              </a:ext>
            </a:extLst>
          </p:cNvPr>
          <p:cNvSpPr>
            <a:spLocks noGrp="1"/>
          </p:cNvSpPr>
          <p:nvPr>
            <p:ph type="body" sz="quarter" idx="20" hasCustomPrompt="1"/>
          </p:nvPr>
        </p:nvSpPr>
        <p:spPr>
          <a:xfrm>
            <a:off x="8288362" y="4989068"/>
            <a:ext cx="2634742" cy="680212"/>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Tree>
    <p:extLst>
      <p:ext uri="{BB962C8B-B14F-4D97-AF65-F5344CB8AC3E}">
        <p14:creationId xmlns:p14="http://schemas.microsoft.com/office/powerpoint/2010/main" val="3227620836"/>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0FA220B-A54F-53C1-A0B9-0EF9D9D6C6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sp>
        <p:nvSpPr>
          <p:cNvPr id="5" name="Title 1">
            <a:extLst>
              <a:ext uri="{FF2B5EF4-FFF2-40B4-BE49-F238E27FC236}">
                <a16:creationId xmlns:a16="http://schemas.microsoft.com/office/drawing/2014/main" id="{D23DC5BC-F8D9-88A1-7A54-6EC00D97C70C}"/>
              </a:ext>
            </a:extLst>
          </p:cNvPr>
          <p:cNvSpPr>
            <a:spLocks noGrp="1"/>
          </p:cNvSpPr>
          <p:nvPr>
            <p:ph type="ctrTitle"/>
          </p:nvPr>
        </p:nvSpPr>
        <p:spPr>
          <a:xfrm>
            <a:off x="1524000" y="1049211"/>
            <a:ext cx="9144000" cy="730821"/>
          </a:xfrm>
        </p:spPr>
        <p:txBody>
          <a:bodyPr anchor="ctr">
            <a:normAutofit/>
          </a:bodyPr>
          <a:lstStyle>
            <a:lvl1pPr algn="ctr">
              <a:defRPr sz="3600"/>
            </a:lvl1pPr>
          </a:lstStyle>
          <a:p>
            <a:r>
              <a:rPr lang="en-GB"/>
              <a:t>Click to edit Master title style</a:t>
            </a:r>
            <a:endParaRPr lang="en-US"/>
          </a:p>
        </p:txBody>
      </p:sp>
      <p:sp>
        <p:nvSpPr>
          <p:cNvPr id="6" name="Subtitle 2">
            <a:extLst>
              <a:ext uri="{FF2B5EF4-FFF2-40B4-BE49-F238E27FC236}">
                <a16:creationId xmlns:a16="http://schemas.microsoft.com/office/drawing/2014/main" id="{FC904934-A406-F89D-62D4-B903686CDAFD}"/>
              </a:ext>
            </a:extLst>
          </p:cNvPr>
          <p:cNvSpPr>
            <a:spLocks noGrp="1"/>
          </p:cNvSpPr>
          <p:nvPr>
            <p:ph type="subTitle" idx="1"/>
          </p:nvPr>
        </p:nvSpPr>
        <p:spPr>
          <a:xfrm>
            <a:off x="1524000" y="1919542"/>
            <a:ext cx="9144000" cy="335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ext Placeholder 49">
            <a:extLst>
              <a:ext uri="{FF2B5EF4-FFF2-40B4-BE49-F238E27FC236}">
                <a16:creationId xmlns:a16="http://schemas.microsoft.com/office/drawing/2014/main" id="{521F9B54-68B8-7BBE-5010-48264858A61D}"/>
              </a:ext>
            </a:extLst>
          </p:cNvPr>
          <p:cNvSpPr>
            <a:spLocks noGrp="1"/>
          </p:cNvSpPr>
          <p:nvPr>
            <p:ph type="body" sz="quarter" idx="15" hasCustomPrompt="1"/>
          </p:nvPr>
        </p:nvSpPr>
        <p:spPr>
          <a:xfrm>
            <a:off x="4871272" y="2905097"/>
            <a:ext cx="2449456" cy="639439"/>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8" name="Text Placeholder 49">
            <a:extLst>
              <a:ext uri="{FF2B5EF4-FFF2-40B4-BE49-F238E27FC236}">
                <a16:creationId xmlns:a16="http://schemas.microsoft.com/office/drawing/2014/main" id="{883B0EBB-386C-EAD5-70D2-68D20A5E41E0}"/>
              </a:ext>
            </a:extLst>
          </p:cNvPr>
          <p:cNvSpPr>
            <a:spLocks noGrp="1"/>
          </p:cNvSpPr>
          <p:nvPr>
            <p:ph type="body" sz="quarter" idx="16" hasCustomPrompt="1"/>
          </p:nvPr>
        </p:nvSpPr>
        <p:spPr>
          <a:xfrm>
            <a:off x="4871271" y="3718083"/>
            <a:ext cx="2449456" cy="639439"/>
          </a:xfrm>
          <a:prstGeom prst="rect">
            <a:avLst/>
          </a:prstGeom>
          <a:solidFill>
            <a:schemeClr val="accent4"/>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9" name="Text Placeholder 49">
            <a:extLst>
              <a:ext uri="{FF2B5EF4-FFF2-40B4-BE49-F238E27FC236}">
                <a16:creationId xmlns:a16="http://schemas.microsoft.com/office/drawing/2014/main" id="{44EB0D81-C390-46EB-BF8B-CA6EEC4F991F}"/>
              </a:ext>
            </a:extLst>
          </p:cNvPr>
          <p:cNvSpPr>
            <a:spLocks noGrp="1"/>
          </p:cNvSpPr>
          <p:nvPr>
            <p:ph type="body" sz="quarter" idx="17" hasCustomPrompt="1"/>
          </p:nvPr>
        </p:nvSpPr>
        <p:spPr>
          <a:xfrm>
            <a:off x="4871270" y="4531069"/>
            <a:ext cx="2449456" cy="639439"/>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0" name="Text Placeholder 49">
            <a:extLst>
              <a:ext uri="{FF2B5EF4-FFF2-40B4-BE49-F238E27FC236}">
                <a16:creationId xmlns:a16="http://schemas.microsoft.com/office/drawing/2014/main" id="{BFD973E1-6B4D-E14C-FEF3-0EEC2D639834}"/>
              </a:ext>
            </a:extLst>
          </p:cNvPr>
          <p:cNvSpPr>
            <a:spLocks noGrp="1"/>
          </p:cNvSpPr>
          <p:nvPr>
            <p:ph type="body" sz="quarter" idx="18" hasCustomPrompt="1"/>
          </p:nvPr>
        </p:nvSpPr>
        <p:spPr>
          <a:xfrm>
            <a:off x="4871269" y="5344055"/>
            <a:ext cx="2449456" cy="639439"/>
          </a:xfrm>
          <a:prstGeom prst="rect">
            <a:avLst/>
          </a:prstGeom>
          <a:solidFill>
            <a:schemeClr val="accent6"/>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8" name="Text Placeholder 15">
            <a:extLst>
              <a:ext uri="{FF2B5EF4-FFF2-40B4-BE49-F238E27FC236}">
                <a16:creationId xmlns:a16="http://schemas.microsoft.com/office/drawing/2014/main" id="{F4C98FF9-9D3C-950D-7686-A373846C9EEF}"/>
              </a:ext>
            </a:extLst>
          </p:cNvPr>
          <p:cNvSpPr>
            <a:spLocks noGrp="1"/>
          </p:cNvSpPr>
          <p:nvPr>
            <p:ph type="body" sz="quarter" idx="22"/>
          </p:nvPr>
        </p:nvSpPr>
        <p:spPr>
          <a:xfrm>
            <a:off x="7724542" y="2905125"/>
            <a:ext cx="3057652" cy="307816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5">
            <a:extLst>
              <a:ext uri="{FF2B5EF4-FFF2-40B4-BE49-F238E27FC236}">
                <a16:creationId xmlns:a16="http://schemas.microsoft.com/office/drawing/2014/main" id="{AF436FF0-E4DD-7BFD-4301-BEA8C11D0F84}"/>
              </a:ext>
            </a:extLst>
          </p:cNvPr>
          <p:cNvSpPr>
            <a:spLocks noGrp="1"/>
          </p:cNvSpPr>
          <p:nvPr>
            <p:ph type="body" sz="quarter" idx="23"/>
          </p:nvPr>
        </p:nvSpPr>
        <p:spPr>
          <a:xfrm>
            <a:off x="1409801" y="2905125"/>
            <a:ext cx="3057652" cy="307816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1" name="Graphic 20">
            <a:extLst>
              <a:ext uri="{FF2B5EF4-FFF2-40B4-BE49-F238E27FC236}">
                <a16:creationId xmlns:a16="http://schemas.microsoft.com/office/drawing/2014/main" id="{12D4EBF5-12B1-B3D1-131C-14C4164F2D7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3662" t="14534"/>
          <a:stretch/>
        </p:blipFill>
        <p:spPr>
          <a:xfrm>
            <a:off x="0" y="-1"/>
            <a:ext cx="1524000" cy="1269937"/>
          </a:xfrm>
          <a:prstGeom prst="rect">
            <a:avLst/>
          </a:prstGeom>
        </p:spPr>
      </p:pic>
    </p:spTree>
    <p:extLst>
      <p:ext uri="{BB962C8B-B14F-4D97-AF65-F5344CB8AC3E}">
        <p14:creationId xmlns:p14="http://schemas.microsoft.com/office/powerpoint/2010/main" val="2942612671"/>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 Column Tex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5FC6DB64-3FFA-88A9-4707-78EBC4EAE178}"/>
              </a:ext>
            </a:extLst>
          </p:cNvPr>
          <p:cNvSpPr>
            <a:spLocks noGrp="1"/>
          </p:cNvSpPr>
          <p:nvPr>
            <p:ph type="pic" sz="quarter" idx="10"/>
          </p:nvPr>
        </p:nvSpPr>
        <p:spPr>
          <a:xfrm>
            <a:off x="0" y="0"/>
            <a:ext cx="4293704" cy="6858000"/>
          </a:xfrm>
          <a:custGeom>
            <a:avLst/>
            <a:gdLst>
              <a:gd name="connsiteX0" fmla="*/ 4275941 w 4293704"/>
              <a:gd name="connsiteY0" fmla="*/ 6093352 h 6858000"/>
              <a:gd name="connsiteX1" fmla="*/ 4293704 w 4293704"/>
              <a:gd name="connsiteY1" fmla="*/ 6094203 h 6858000"/>
              <a:gd name="connsiteX2" fmla="*/ 4293704 w 4293704"/>
              <a:gd name="connsiteY2" fmla="*/ 6858000 h 6858000"/>
              <a:gd name="connsiteX3" fmla="*/ 3240727 w 4293704"/>
              <a:gd name="connsiteY3" fmla="*/ 6858000 h 6858000"/>
              <a:gd name="connsiteX4" fmla="*/ 3263628 w 4293704"/>
              <a:gd name="connsiteY4" fmla="*/ 6790697 h 6858000"/>
              <a:gd name="connsiteX5" fmla="*/ 4275941 w 4293704"/>
              <a:gd name="connsiteY5" fmla="*/ 6093352 h 6858000"/>
              <a:gd name="connsiteX6" fmla="*/ 0 w 4293704"/>
              <a:gd name="connsiteY6" fmla="*/ 0 h 6858000"/>
              <a:gd name="connsiteX7" fmla="*/ 4293704 w 4293704"/>
              <a:gd name="connsiteY7" fmla="*/ 0 h 6858000"/>
              <a:gd name="connsiteX8" fmla="*/ 4293704 w 4293704"/>
              <a:gd name="connsiteY8" fmla="*/ 5850403 h 6858000"/>
              <a:gd name="connsiteX9" fmla="*/ 4282471 w 4293704"/>
              <a:gd name="connsiteY9" fmla="*/ 5849830 h 6858000"/>
              <a:gd name="connsiteX10" fmla="*/ 2993165 w 4293704"/>
              <a:gd name="connsiteY10" fmla="*/ 6807545 h 6858000"/>
              <a:gd name="connsiteX11" fmla="*/ 2980315 w 4293704"/>
              <a:gd name="connsiteY11" fmla="*/ 6858000 h 6858000"/>
              <a:gd name="connsiteX12" fmla="*/ 0 w 429370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3704" h="6858000">
                <a:moveTo>
                  <a:pt x="4275941" y="6093352"/>
                </a:moveTo>
                <a:lnTo>
                  <a:pt x="4293704" y="6094203"/>
                </a:lnTo>
                <a:lnTo>
                  <a:pt x="4293704" y="6858000"/>
                </a:lnTo>
                <a:lnTo>
                  <a:pt x="3240727" y="6858000"/>
                </a:lnTo>
                <a:lnTo>
                  <a:pt x="3263628" y="6790697"/>
                </a:lnTo>
                <a:cubicBezTo>
                  <a:pt x="3394516" y="6448644"/>
                  <a:pt x="3694747" y="6098174"/>
                  <a:pt x="4275941" y="6093352"/>
                </a:cubicBezTo>
                <a:close/>
                <a:moveTo>
                  <a:pt x="0" y="0"/>
                </a:moveTo>
                <a:lnTo>
                  <a:pt x="4293704" y="0"/>
                </a:lnTo>
                <a:lnTo>
                  <a:pt x="4293704" y="5850403"/>
                </a:lnTo>
                <a:lnTo>
                  <a:pt x="4282471" y="5849830"/>
                </a:lnTo>
                <a:cubicBezTo>
                  <a:pt x="3676684" y="5849830"/>
                  <a:pt x="3164090" y="6252694"/>
                  <a:pt x="2993165" y="6807545"/>
                </a:cubicBezTo>
                <a:lnTo>
                  <a:pt x="2980315" y="6858000"/>
                </a:lnTo>
                <a:lnTo>
                  <a:pt x="0" y="6858000"/>
                </a:lnTo>
                <a:close/>
              </a:path>
            </a:pathLst>
          </a:custGeom>
        </p:spPr>
        <p:txBody>
          <a:bodyPr wrap="square">
            <a:noAutofit/>
          </a:bodyPr>
          <a:lstStyle/>
          <a:p>
            <a:endParaRPr lang="en-US"/>
          </a:p>
        </p:txBody>
      </p:sp>
      <p:sp>
        <p:nvSpPr>
          <p:cNvPr id="8" name="Title 1">
            <a:extLst>
              <a:ext uri="{FF2B5EF4-FFF2-40B4-BE49-F238E27FC236}">
                <a16:creationId xmlns:a16="http://schemas.microsoft.com/office/drawing/2014/main" id="{E89C7F82-1D96-EB12-86A4-4DF49F79E335}"/>
              </a:ext>
            </a:extLst>
          </p:cNvPr>
          <p:cNvSpPr>
            <a:spLocks noGrp="1"/>
          </p:cNvSpPr>
          <p:nvPr>
            <p:ph type="ctrTitle"/>
          </p:nvPr>
        </p:nvSpPr>
        <p:spPr>
          <a:xfrm>
            <a:off x="4860234" y="1144959"/>
            <a:ext cx="6062869" cy="963240"/>
          </a:xfrm>
        </p:spPr>
        <p:txBody>
          <a:bodyPr anchor="t">
            <a:normAutofit/>
          </a:bodyPr>
          <a:lstStyle>
            <a:lvl1pPr algn="l">
              <a:defRPr sz="3600"/>
            </a:lvl1pPr>
          </a:lstStyle>
          <a:p>
            <a:r>
              <a:rPr lang="en-GB"/>
              <a:t>Click to edit Master title style</a:t>
            </a:r>
            <a:endParaRPr lang="en-US"/>
          </a:p>
        </p:txBody>
      </p:sp>
      <p:sp>
        <p:nvSpPr>
          <p:cNvPr id="9" name="Text Placeholder 6">
            <a:extLst>
              <a:ext uri="{FF2B5EF4-FFF2-40B4-BE49-F238E27FC236}">
                <a16:creationId xmlns:a16="http://schemas.microsoft.com/office/drawing/2014/main" id="{1C0DF1A9-C8B1-CCC5-7993-13045EF59CA7}"/>
              </a:ext>
            </a:extLst>
          </p:cNvPr>
          <p:cNvSpPr>
            <a:spLocks noGrp="1"/>
          </p:cNvSpPr>
          <p:nvPr>
            <p:ph type="body" sz="quarter" idx="11"/>
          </p:nvPr>
        </p:nvSpPr>
        <p:spPr>
          <a:xfrm>
            <a:off x="4860235" y="2378652"/>
            <a:ext cx="6062869" cy="3314113"/>
          </a:xfrm>
        </p:spPr>
        <p:txBody>
          <a:bodyPr numCol="2">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7EC68C19-6F4A-E2E1-FE2F-F0B9E796B8B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pic>
        <p:nvPicPr>
          <p:cNvPr id="11" name="Graphic 10">
            <a:extLst>
              <a:ext uri="{FF2B5EF4-FFF2-40B4-BE49-F238E27FC236}">
                <a16:creationId xmlns:a16="http://schemas.microsoft.com/office/drawing/2014/main" id="{6C04E7E0-2FBD-78D5-9BB4-EF694464B8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0970" b="-10322"/>
          <a:stretch/>
        </p:blipFill>
        <p:spPr>
          <a:xfrm rot="10800000">
            <a:off x="2941154" y="5692765"/>
            <a:ext cx="2705100" cy="1165235"/>
          </a:xfrm>
          <a:prstGeom prst="rect">
            <a:avLst/>
          </a:prstGeom>
        </p:spPr>
      </p:pic>
    </p:spTree>
    <p:extLst>
      <p:ext uri="{BB962C8B-B14F-4D97-AF65-F5344CB8AC3E}">
        <p14:creationId xmlns:p14="http://schemas.microsoft.com/office/powerpoint/2010/main" val="3350207013"/>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D939-5B81-C245-9814-467C3D308E0B}"/>
              </a:ext>
            </a:extLst>
          </p:cNvPr>
          <p:cNvSpPr>
            <a:spLocks noGrp="1"/>
          </p:cNvSpPr>
          <p:nvPr>
            <p:ph type="ctrTitle"/>
          </p:nvPr>
        </p:nvSpPr>
        <p:spPr>
          <a:xfrm>
            <a:off x="4860234" y="1435688"/>
            <a:ext cx="6062869" cy="963240"/>
          </a:xfrm>
        </p:spPr>
        <p:txBody>
          <a:bodyPr anchor="t">
            <a:normAutofit/>
          </a:bodyPr>
          <a:lstStyle>
            <a:lvl1pPr algn="l">
              <a:defRPr sz="3600"/>
            </a:lvl1pPr>
          </a:lstStyle>
          <a:p>
            <a:r>
              <a:rPr lang="en-GB"/>
              <a:t>Click to edit Master title style</a:t>
            </a:r>
            <a:endParaRPr lang="en-US"/>
          </a:p>
        </p:txBody>
      </p:sp>
      <p:sp>
        <p:nvSpPr>
          <p:cNvPr id="8" name="Text Placeholder 6">
            <a:extLst>
              <a:ext uri="{FF2B5EF4-FFF2-40B4-BE49-F238E27FC236}">
                <a16:creationId xmlns:a16="http://schemas.microsoft.com/office/drawing/2014/main" id="{C3A90C33-0A88-C28F-9B1B-680E5F7CB4A6}"/>
              </a:ext>
            </a:extLst>
          </p:cNvPr>
          <p:cNvSpPr>
            <a:spLocks noGrp="1"/>
          </p:cNvSpPr>
          <p:nvPr>
            <p:ph type="body" sz="quarter" idx="11"/>
          </p:nvPr>
        </p:nvSpPr>
        <p:spPr>
          <a:xfrm>
            <a:off x="4860235" y="2669381"/>
            <a:ext cx="6062869" cy="33141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C1F8DED0-025D-C5DF-D7D9-6158C48C82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pic>
        <p:nvPicPr>
          <p:cNvPr id="12" name="Graphic 11">
            <a:extLst>
              <a:ext uri="{FF2B5EF4-FFF2-40B4-BE49-F238E27FC236}">
                <a16:creationId xmlns:a16="http://schemas.microsoft.com/office/drawing/2014/main" id="{6F8B8CDE-1106-796B-AE1E-E471E04016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1782"/>
          <a:stretch/>
        </p:blipFill>
        <p:spPr>
          <a:xfrm>
            <a:off x="2941154" y="0"/>
            <a:ext cx="2705100" cy="1013654"/>
          </a:xfrm>
          <a:prstGeom prst="rect">
            <a:avLst/>
          </a:prstGeom>
        </p:spPr>
      </p:pic>
      <p:sp>
        <p:nvSpPr>
          <p:cNvPr id="19" name="Freeform 18">
            <a:extLst>
              <a:ext uri="{FF2B5EF4-FFF2-40B4-BE49-F238E27FC236}">
                <a16:creationId xmlns:a16="http://schemas.microsoft.com/office/drawing/2014/main" id="{C5CA734B-38EF-6905-258C-3246371F57D3}"/>
              </a:ext>
            </a:extLst>
          </p:cNvPr>
          <p:cNvSpPr>
            <a:spLocks noGrp="1"/>
          </p:cNvSpPr>
          <p:nvPr>
            <p:ph type="pic" sz="quarter" idx="12"/>
          </p:nvPr>
        </p:nvSpPr>
        <p:spPr>
          <a:xfrm>
            <a:off x="0" y="0"/>
            <a:ext cx="4294188" cy="6858000"/>
          </a:xfrm>
          <a:custGeom>
            <a:avLst/>
            <a:gdLst>
              <a:gd name="connsiteX0" fmla="*/ 3246360 w 4294188"/>
              <a:gd name="connsiteY0" fmla="*/ 0 h 6858000"/>
              <a:gd name="connsiteX1" fmla="*/ 4294188 w 4294188"/>
              <a:gd name="connsiteY1" fmla="*/ 0 h 6858000"/>
              <a:gd name="connsiteX2" fmla="*/ 4294188 w 4294188"/>
              <a:gd name="connsiteY2" fmla="*/ 775776 h 6858000"/>
              <a:gd name="connsiteX3" fmla="*/ 4150947 w 4294188"/>
              <a:gd name="connsiteY3" fmla="*/ 768913 h 6858000"/>
              <a:gd name="connsiteX4" fmla="*/ 3275993 w 4294188"/>
              <a:gd name="connsiteY4" fmla="*/ 83892 h 6858000"/>
              <a:gd name="connsiteX5" fmla="*/ 0 w 4294188"/>
              <a:gd name="connsiteY5" fmla="*/ 0 h 6858000"/>
              <a:gd name="connsiteX6" fmla="*/ 2991159 w 4294188"/>
              <a:gd name="connsiteY6" fmla="*/ 0 h 6858000"/>
              <a:gd name="connsiteX7" fmla="*/ 3006947 w 4294188"/>
              <a:gd name="connsiteY7" fmla="*/ 61995 h 6858000"/>
              <a:gd name="connsiteX8" fmla="*/ 4158225 w 4294188"/>
              <a:gd name="connsiteY8" fmla="*/ 1012673 h 6858000"/>
              <a:gd name="connsiteX9" fmla="*/ 4294188 w 4294188"/>
              <a:gd name="connsiteY9" fmla="*/ 1019605 h 6858000"/>
              <a:gd name="connsiteX10" fmla="*/ 4294188 w 4294188"/>
              <a:gd name="connsiteY10" fmla="*/ 6858000 h 6858000"/>
              <a:gd name="connsiteX11" fmla="*/ 0 w 4294188"/>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4188" h="6858000">
                <a:moveTo>
                  <a:pt x="3246360" y="0"/>
                </a:moveTo>
                <a:lnTo>
                  <a:pt x="4294188" y="0"/>
                </a:lnTo>
                <a:lnTo>
                  <a:pt x="4294188" y="775776"/>
                </a:lnTo>
                <a:lnTo>
                  <a:pt x="4150947" y="768913"/>
                </a:lnTo>
                <a:cubicBezTo>
                  <a:pt x="3666810" y="716948"/>
                  <a:pt x="3400044" y="396983"/>
                  <a:pt x="3275993" y="83892"/>
                </a:cubicBezTo>
                <a:close/>
                <a:moveTo>
                  <a:pt x="0" y="0"/>
                </a:moveTo>
                <a:lnTo>
                  <a:pt x="2991159" y="0"/>
                </a:lnTo>
                <a:lnTo>
                  <a:pt x="3006947" y="61995"/>
                </a:lnTo>
                <a:cubicBezTo>
                  <a:pt x="3164725" y="574166"/>
                  <a:pt x="3613628" y="956832"/>
                  <a:pt x="4158225" y="1012673"/>
                </a:cubicBezTo>
                <a:lnTo>
                  <a:pt x="4294188" y="1019605"/>
                </a:lnTo>
                <a:lnTo>
                  <a:pt x="429418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829110398"/>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2C659726-8AC7-53AC-A9D9-81B7E3619354}"/>
              </a:ext>
            </a:extLst>
          </p:cNvPr>
          <p:cNvSpPr>
            <a:spLocks noGrp="1"/>
          </p:cNvSpPr>
          <p:nvPr>
            <p:ph type="subTitle" idx="1"/>
          </p:nvPr>
        </p:nvSpPr>
        <p:spPr>
          <a:xfrm>
            <a:off x="738809" y="3025569"/>
            <a:ext cx="5224668" cy="172924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5" name="Title 1">
            <a:extLst>
              <a:ext uri="{FF2B5EF4-FFF2-40B4-BE49-F238E27FC236}">
                <a16:creationId xmlns:a16="http://schemas.microsoft.com/office/drawing/2014/main" id="{DA943A72-0008-8B5E-AE2B-51689D5C3F7E}"/>
              </a:ext>
            </a:extLst>
          </p:cNvPr>
          <p:cNvSpPr txBox="1">
            <a:spLocks/>
          </p:cNvSpPr>
          <p:nvPr userDrawn="1"/>
        </p:nvSpPr>
        <p:spPr>
          <a:xfrm>
            <a:off x="738810" y="964261"/>
            <a:ext cx="5224668" cy="1729243"/>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6000" b="1" i="0" kern="1200">
                <a:solidFill>
                  <a:schemeClr val="tx1"/>
                </a:solidFill>
                <a:latin typeface="Sofia Pro Soft Bold" panose="020B0000000000000000" pitchFamily="34" charset="0"/>
                <a:ea typeface="+mj-ea"/>
                <a:cs typeface="+mj-cs"/>
              </a:defRPr>
            </a:lvl1pPr>
          </a:lstStyle>
          <a:p>
            <a:r>
              <a:rPr lang="en-GB"/>
              <a:t>Click to edit Master title</a:t>
            </a:r>
            <a:endParaRPr lang="en-US"/>
          </a:p>
        </p:txBody>
      </p:sp>
      <p:pic>
        <p:nvPicPr>
          <p:cNvPr id="6" name="Graphic 5">
            <a:extLst>
              <a:ext uri="{FF2B5EF4-FFF2-40B4-BE49-F238E27FC236}">
                <a16:creationId xmlns:a16="http://schemas.microsoft.com/office/drawing/2014/main" id="{303A1BE6-8891-B18C-EE8E-47933B4F1F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8809" y="5507977"/>
            <a:ext cx="2242930" cy="663472"/>
          </a:xfrm>
          <a:prstGeom prst="rect">
            <a:avLst/>
          </a:prstGeom>
        </p:spPr>
      </p:pic>
    </p:spTree>
    <p:extLst>
      <p:ext uri="{BB962C8B-B14F-4D97-AF65-F5344CB8AC3E}">
        <p14:creationId xmlns:p14="http://schemas.microsoft.com/office/powerpoint/2010/main" val="1464070384"/>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D939-5B81-C245-9814-467C3D308E0B}"/>
              </a:ext>
            </a:extLst>
          </p:cNvPr>
          <p:cNvSpPr>
            <a:spLocks noGrp="1"/>
          </p:cNvSpPr>
          <p:nvPr>
            <p:ph type="ctrTitle"/>
          </p:nvPr>
        </p:nvSpPr>
        <p:spPr>
          <a:xfrm>
            <a:off x="4860234" y="1435688"/>
            <a:ext cx="6062869" cy="963240"/>
          </a:xfrm>
        </p:spPr>
        <p:txBody>
          <a:bodyPr anchor="t">
            <a:normAutofit/>
          </a:bodyPr>
          <a:lstStyle>
            <a:lvl1pPr algn="l">
              <a:defRPr sz="3600"/>
            </a:lvl1pPr>
          </a:lstStyle>
          <a:p>
            <a:r>
              <a:rPr lang="en-GB"/>
              <a:t>Click to edit Master title style</a:t>
            </a:r>
            <a:endParaRPr lang="en-US"/>
          </a:p>
        </p:txBody>
      </p:sp>
      <p:sp>
        <p:nvSpPr>
          <p:cNvPr id="8" name="Text Placeholder 6">
            <a:extLst>
              <a:ext uri="{FF2B5EF4-FFF2-40B4-BE49-F238E27FC236}">
                <a16:creationId xmlns:a16="http://schemas.microsoft.com/office/drawing/2014/main" id="{C3A90C33-0A88-C28F-9B1B-680E5F7CB4A6}"/>
              </a:ext>
            </a:extLst>
          </p:cNvPr>
          <p:cNvSpPr>
            <a:spLocks noGrp="1"/>
          </p:cNvSpPr>
          <p:nvPr>
            <p:ph type="body" sz="quarter" idx="11"/>
          </p:nvPr>
        </p:nvSpPr>
        <p:spPr>
          <a:xfrm>
            <a:off x="4860235" y="2669381"/>
            <a:ext cx="6062869" cy="33141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C1F8DED0-025D-C5DF-D7D9-6158C48C820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pic>
        <p:nvPicPr>
          <p:cNvPr id="12" name="Graphic 11">
            <a:extLst>
              <a:ext uri="{FF2B5EF4-FFF2-40B4-BE49-F238E27FC236}">
                <a16:creationId xmlns:a16="http://schemas.microsoft.com/office/drawing/2014/main" id="{6F8B8CDE-1106-796B-AE1E-E471E04016E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1782"/>
          <a:stretch/>
        </p:blipFill>
        <p:spPr>
          <a:xfrm>
            <a:off x="2941154" y="0"/>
            <a:ext cx="2705100" cy="1013654"/>
          </a:xfrm>
          <a:prstGeom prst="rect">
            <a:avLst/>
          </a:prstGeom>
        </p:spPr>
      </p:pic>
      <p:sp>
        <p:nvSpPr>
          <p:cNvPr id="19" name="Freeform 18">
            <a:extLst>
              <a:ext uri="{FF2B5EF4-FFF2-40B4-BE49-F238E27FC236}">
                <a16:creationId xmlns:a16="http://schemas.microsoft.com/office/drawing/2014/main" id="{C5CA734B-38EF-6905-258C-3246371F57D3}"/>
              </a:ext>
            </a:extLst>
          </p:cNvPr>
          <p:cNvSpPr>
            <a:spLocks noGrp="1"/>
          </p:cNvSpPr>
          <p:nvPr>
            <p:ph type="pic" sz="quarter" idx="12"/>
          </p:nvPr>
        </p:nvSpPr>
        <p:spPr>
          <a:xfrm>
            <a:off x="0" y="0"/>
            <a:ext cx="4294188" cy="6858000"/>
          </a:xfrm>
          <a:custGeom>
            <a:avLst/>
            <a:gdLst>
              <a:gd name="connsiteX0" fmla="*/ 3246360 w 4294188"/>
              <a:gd name="connsiteY0" fmla="*/ 0 h 6858000"/>
              <a:gd name="connsiteX1" fmla="*/ 4294188 w 4294188"/>
              <a:gd name="connsiteY1" fmla="*/ 0 h 6858000"/>
              <a:gd name="connsiteX2" fmla="*/ 4294188 w 4294188"/>
              <a:gd name="connsiteY2" fmla="*/ 775776 h 6858000"/>
              <a:gd name="connsiteX3" fmla="*/ 4150947 w 4294188"/>
              <a:gd name="connsiteY3" fmla="*/ 768913 h 6858000"/>
              <a:gd name="connsiteX4" fmla="*/ 3275993 w 4294188"/>
              <a:gd name="connsiteY4" fmla="*/ 83892 h 6858000"/>
              <a:gd name="connsiteX5" fmla="*/ 0 w 4294188"/>
              <a:gd name="connsiteY5" fmla="*/ 0 h 6858000"/>
              <a:gd name="connsiteX6" fmla="*/ 2991159 w 4294188"/>
              <a:gd name="connsiteY6" fmla="*/ 0 h 6858000"/>
              <a:gd name="connsiteX7" fmla="*/ 3006947 w 4294188"/>
              <a:gd name="connsiteY7" fmla="*/ 61995 h 6858000"/>
              <a:gd name="connsiteX8" fmla="*/ 4158225 w 4294188"/>
              <a:gd name="connsiteY8" fmla="*/ 1012673 h 6858000"/>
              <a:gd name="connsiteX9" fmla="*/ 4294188 w 4294188"/>
              <a:gd name="connsiteY9" fmla="*/ 1019605 h 6858000"/>
              <a:gd name="connsiteX10" fmla="*/ 4294188 w 4294188"/>
              <a:gd name="connsiteY10" fmla="*/ 6858000 h 6858000"/>
              <a:gd name="connsiteX11" fmla="*/ 0 w 4294188"/>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94188" h="6858000">
                <a:moveTo>
                  <a:pt x="3246360" y="0"/>
                </a:moveTo>
                <a:lnTo>
                  <a:pt x="4294188" y="0"/>
                </a:lnTo>
                <a:lnTo>
                  <a:pt x="4294188" y="775776"/>
                </a:lnTo>
                <a:lnTo>
                  <a:pt x="4150947" y="768913"/>
                </a:lnTo>
                <a:cubicBezTo>
                  <a:pt x="3666810" y="716948"/>
                  <a:pt x="3400044" y="396983"/>
                  <a:pt x="3275993" y="83892"/>
                </a:cubicBezTo>
                <a:close/>
                <a:moveTo>
                  <a:pt x="0" y="0"/>
                </a:moveTo>
                <a:lnTo>
                  <a:pt x="2991159" y="0"/>
                </a:lnTo>
                <a:lnTo>
                  <a:pt x="3006947" y="61995"/>
                </a:lnTo>
                <a:cubicBezTo>
                  <a:pt x="3164725" y="574166"/>
                  <a:pt x="3613628" y="956832"/>
                  <a:pt x="4158225" y="1012673"/>
                </a:cubicBezTo>
                <a:lnTo>
                  <a:pt x="4294188" y="1019605"/>
                </a:lnTo>
                <a:lnTo>
                  <a:pt x="4294188"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140230223"/>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5FC6DB64-3FFA-88A9-4707-78EBC4EAE178}"/>
              </a:ext>
            </a:extLst>
          </p:cNvPr>
          <p:cNvSpPr>
            <a:spLocks noGrp="1"/>
          </p:cNvSpPr>
          <p:nvPr>
            <p:ph type="pic" sz="quarter" idx="10"/>
          </p:nvPr>
        </p:nvSpPr>
        <p:spPr>
          <a:xfrm>
            <a:off x="0" y="0"/>
            <a:ext cx="4293704" cy="6858000"/>
          </a:xfrm>
          <a:custGeom>
            <a:avLst/>
            <a:gdLst>
              <a:gd name="connsiteX0" fmla="*/ 4275941 w 4293704"/>
              <a:gd name="connsiteY0" fmla="*/ 6093352 h 6858000"/>
              <a:gd name="connsiteX1" fmla="*/ 4293704 w 4293704"/>
              <a:gd name="connsiteY1" fmla="*/ 6094203 h 6858000"/>
              <a:gd name="connsiteX2" fmla="*/ 4293704 w 4293704"/>
              <a:gd name="connsiteY2" fmla="*/ 6858000 h 6858000"/>
              <a:gd name="connsiteX3" fmla="*/ 3240727 w 4293704"/>
              <a:gd name="connsiteY3" fmla="*/ 6858000 h 6858000"/>
              <a:gd name="connsiteX4" fmla="*/ 3263628 w 4293704"/>
              <a:gd name="connsiteY4" fmla="*/ 6790697 h 6858000"/>
              <a:gd name="connsiteX5" fmla="*/ 4275941 w 4293704"/>
              <a:gd name="connsiteY5" fmla="*/ 6093352 h 6858000"/>
              <a:gd name="connsiteX6" fmla="*/ 0 w 4293704"/>
              <a:gd name="connsiteY6" fmla="*/ 0 h 6858000"/>
              <a:gd name="connsiteX7" fmla="*/ 4293704 w 4293704"/>
              <a:gd name="connsiteY7" fmla="*/ 0 h 6858000"/>
              <a:gd name="connsiteX8" fmla="*/ 4293704 w 4293704"/>
              <a:gd name="connsiteY8" fmla="*/ 5850403 h 6858000"/>
              <a:gd name="connsiteX9" fmla="*/ 4282471 w 4293704"/>
              <a:gd name="connsiteY9" fmla="*/ 5849830 h 6858000"/>
              <a:gd name="connsiteX10" fmla="*/ 2993165 w 4293704"/>
              <a:gd name="connsiteY10" fmla="*/ 6807545 h 6858000"/>
              <a:gd name="connsiteX11" fmla="*/ 2980315 w 4293704"/>
              <a:gd name="connsiteY11" fmla="*/ 6858000 h 6858000"/>
              <a:gd name="connsiteX12" fmla="*/ 0 w 429370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3704" h="6858000">
                <a:moveTo>
                  <a:pt x="4275941" y="6093352"/>
                </a:moveTo>
                <a:lnTo>
                  <a:pt x="4293704" y="6094203"/>
                </a:lnTo>
                <a:lnTo>
                  <a:pt x="4293704" y="6858000"/>
                </a:lnTo>
                <a:lnTo>
                  <a:pt x="3240727" y="6858000"/>
                </a:lnTo>
                <a:lnTo>
                  <a:pt x="3263628" y="6790697"/>
                </a:lnTo>
                <a:cubicBezTo>
                  <a:pt x="3394516" y="6448644"/>
                  <a:pt x="3694747" y="6098174"/>
                  <a:pt x="4275941" y="6093352"/>
                </a:cubicBezTo>
                <a:close/>
                <a:moveTo>
                  <a:pt x="0" y="0"/>
                </a:moveTo>
                <a:lnTo>
                  <a:pt x="4293704" y="0"/>
                </a:lnTo>
                <a:lnTo>
                  <a:pt x="4293704" y="5850403"/>
                </a:lnTo>
                <a:lnTo>
                  <a:pt x="4282471" y="5849830"/>
                </a:lnTo>
                <a:cubicBezTo>
                  <a:pt x="3676684" y="5849830"/>
                  <a:pt x="3164090" y="6252694"/>
                  <a:pt x="2993165" y="6807545"/>
                </a:cubicBezTo>
                <a:lnTo>
                  <a:pt x="2980315" y="6858000"/>
                </a:lnTo>
                <a:lnTo>
                  <a:pt x="0" y="6858000"/>
                </a:lnTo>
                <a:close/>
              </a:path>
            </a:pathLst>
          </a:custGeom>
        </p:spPr>
        <p:txBody>
          <a:bodyPr wrap="square">
            <a:noAutofit/>
          </a:bodyPr>
          <a:lstStyle/>
          <a:p>
            <a:endParaRPr lang="en-US"/>
          </a:p>
        </p:txBody>
      </p:sp>
      <p:sp>
        <p:nvSpPr>
          <p:cNvPr id="8" name="Title 1">
            <a:extLst>
              <a:ext uri="{FF2B5EF4-FFF2-40B4-BE49-F238E27FC236}">
                <a16:creationId xmlns:a16="http://schemas.microsoft.com/office/drawing/2014/main" id="{E89C7F82-1D96-EB12-86A4-4DF49F79E335}"/>
              </a:ext>
            </a:extLst>
          </p:cNvPr>
          <p:cNvSpPr>
            <a:spLocks noGrp="1"/>
          </p:cNvSpPr>
          <p:nvPr>
            <p:ph type="ctrTitle"/>
          </p:nvPr>
        </p:nvSpPr>
        <p:spPr>
          <a:xfrm>
            <a:off x="4860234" y="1144959"/>
            <a:ext cx="6062869" cy="963240"/>
          </a:xfrm>
        </p:spPr>
        <p:txBody>
          <a:bodyPr anchor="t">
            <a:normAutofit/>
          </a:bodyPr>
          <a:lstStyle>
            <a:lvl1pPr algn="l">
              <a:defRPr sz="3600"/>
            </a:lvl1pPr>
          </a:lstStyle>
          <a:p>
            <a:r>
              <a:rPr lang="en-GB"/>
              <a:t>Click to edit Master title style</a:t>
            </a:r>
            <a:endParaRPr lang="en-US"/>
          </a:p>
        </p:txBody>
      </p:sp>
      <p:sp>
        <p:nvSpPr>
          <p:cNvPr id="9" name="Text Placeholder 6">
            <a:extLst>
              <a:ext uri="{FF2B5EF4-FFF2-40B4-BE49-F238E27FC236}">
                <a16:creationId xmlns:a16="http://schemas.microsoft.com/office/drawing/2014/main" id="{1C0DF1A9-C8B1-CCC5-7993-13045EF59CA7}"/>
              </a:ext>
            </a:extLst>
          </p:cNvPr>
          <p:cNvSpPr>
            <a:spLocks noGrp="1"/>
          </p:cNvSpPr>
          <p:nvPr>
            <p:ph type="body" sz="quarter" idx="11"/>
          </p:nvPr>
        </p:nvSpPr>
        <p:spPr>
          <a:xfrm>
            <a:off x="4860235" y="2378652"/>
            <a:ext cx="6062869" cy="3314113"/>
          </a:xfrm>
        </p:spPr>
        <p:txBody>
          <a:bodyPr numCol="2">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7EC68C19-6F4A-E2E1-FE2F-F0B9E796B8B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pic>
        <p:nvPicPr>
          <p:cNvPr id="11" name="Graphic 10">
            <a:extLst>
              <a:ext uri="{FF2B5EF4-FFF2-40B4-BE49-F238E27FC236}">
                <a16:creationId xmlns:a16="http://schemas.microsoft.com/office/drawing/2014/main" id="{6C04E7E0-2FBD-78D5-9BB4-EF694464B8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0970" b="-10322"/>
          <a:stretch/>
        </p:blipFill>
        <p:spPr>
          <a:xfrm rot="10800000">
            <a:off x="2941154" y="5692765"/>
            <a:ext cx="2705100" cy="1165235"/>
          </a:xfrm>
          <a:prstGeom prst="rect">
            <a:avLst/>
          </a:prstGeom>
        </p:spPr>
      </p:pic>
    </p:spTree>
    <p:extLst>
      <p:ext uri="{BB962C8B-B14F-4D97-AF65-F5344CB8AC3E}">
        <p14:creationId xmlns:p14="http://schemas.microsoft.com/office/powerpoint/2010/main" val="249445935"/>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oints">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731514B5-DE82-D92B-4BB0-04FCF10D15B6}"/>
              </a:ext>
            </a:extLst>
          </p:cNvPr>
          <p:cNvSpPr>
            <a:spLocks noGrp="1"/>
          </p:cNvSpPr>
          <p:nvPr>
            <p:ph type="pic" sz="quarter" idx="10"/>
          </p:nvPr>
        </p:nvSpPr>
        <p:spPr>
          <a:xfrm>
            <a:off x="7898296" y="0"/>
            <a:ext cx="4293704" cy="6858000"/>
          </a:xfrm>
          <a:custGeom>
            <a:avLst/>
            <a:gdLst>
              <a:gd name="connsiteX0" fmla="*/ 0 w 4293704"/>
              <a:gd name="connsiteY0" fmla="*/ 6085320 h 6858000"/>
              <a:gd name="connsiteX1" fmla="*/ 142757 w 4293704"/>
              <a:gd name="connsiteY1" fmla="*/ 6092160 h 6858000"/>
              <a:gd name="connsiteX2" fmla="*/ 1017711 w 4293704"/>
              <a:gd name="connsiteY2" fmla="*/ 6777181 h 6858000"/>
              <a:gd name="connsiteX3" fmla="*/ 1046259 w 4293704"/>
              <a:gd name="connsiteY3" fmla="*/ 6858000 h 6858000"/>
              <a:gd name="connsiteX4" fmla="*/ 0 w 4293704"/>
              <a:gd name="connsiteY4" fmla="*/ 6858000 h 6858000"/>
              <a:gd name="connsiteX5" fmla="*/ 0 w 4293704"/>
              <a:gd name="connsiteY5" fmla="*/ 0 h 6858000"/>
              <a:gd name="connsiteX6" fmla="*/ 3228561 w 4293704"/>
              <a:gd name="connsiteY6" fmla="*/ 0 h 6858000"/>
              <a:gd name="connsiteX7" fmla="*/ 3228561 w 4293704"/>
              <a:gd name="connsiteY7" fmla="*/ 515498 h 6858000"/>
              <a:gd name="connsiteX8" fmla="*/ 3654319 w 4293704"/>
              <a:gd name="connsiteY8" fmla="*/ 941256 h 6858000"/>
              <a:gd name="connsiteX9" fmla="*/ 4080077 w 4293704"/>
              <a:gd name="connsiteY9" fmla="*/ 515498 h 6858000"/>
              <a:gd name="connsiteX10" fmla="*/ 4080077 w 4293704"/>
              <a:gd name="connsiteY10" fmla="*/ 0 h 6858000"/>
              <a:gd name="connsiteX11" fmla="*/ 4293704 w 4293704"/>
              <a:gd name="connsiteY11" fmla="*/ 0 h 6858000"/>
              <a:gd name="connsiteX12" fmla="*/ 4293704 w 4293704"/>
              <a:gd name="connsiteY12" fmla="*/ 6858000 h 6858000"/>
              <a:gd name="connsiteX13" fmla="*/ 1301762 w 4293704"/>
              <a:gd name="connsiteY13" fmla="*/ 6858000 h 6858000"/>
              <a:gd name="connsiteX14" fmla="*/ 1286757 w 4293704"/>
              <a:gd name="connsiteY14" fmla="*/ 6799078 h 6858000"/>
              <a:gd name="connsiteX15" fmla="*/ 135480 w 4293704"/>
              <a:gd name="connsiteY15" fmla="*/ 5848401 h 6858000"/>
              <a:gd name="connsiteX16" fmla="*/ 0 w 4293704"/>
              <a:gd name="connsiteY16" fmla="*/ 5841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93704" h="6858000">
                <a:moveTo>
                  <a:pt x="0" y="6085320"/>
                </a:moveTo>
                <a:lnTo>
                  <a:pt x="142757" y="6092160"/>
                </a:lnTo>
                <a:cubicBezTo>
                  <a:pt x="626894" y="6144126"/>
                  <a:pt x="893660" y="6464091"/>
                  <a:pt x="1017711" y="6777181"/>
                </a:cubicBezTo>
                <a:lnTo>
                  <a:pt x="1046259" y="6858000"/>
                </a:lnTo>
                <a:lnTo>
                  <a:pt x="0" y="6858000"/>
                </a:lnTo>
                <a:close/>
                <a:moveTo>
                  <a:pt x="0" y="0"/>
                </a:moveTo>
                <a:lnTo>
                  <a:pt x="3228561" y="0"/>
                </a:lnTo>
                <a:lnTo>
                  <a:pt x="3228561" y="515498"/>
                </a:lnTo>
                <a:cubicBezTo>
                  <a:pt x="3228561" y="750638"/>
                  <a:pt x="3419179" y="941256"/>
                  <a:pt x="3654319" y="941256"/>
                </a:cubicBezTo>
                <a:cubicBezTo>
                  <a:pt x="3889459" y="941256"/>
                  <a:pt x="4080077" y="750638"/>
                  <a:pt x="4080077" y="515498"/>
                </a:cubicBezTo>
                <a:lnTo>
                  <a:pt x="4080077" y="0"/>
                </a:lnTo>
                <a:lnTo>
                  <a:pt x="4293704" y="0"/>
                </a:lnTo>
                <a:lnTo>
                  <a:pt x="4293704" y="6858000"/>
                </a:lnTo>
                <a:lnTo>
                  <a:pt x="1301762" y="6858000"/>
                </a:lnTo>
                <a:lnTo>
                  <a:pt x="1286757" y="6799078"/>
                </a:lnTo>
                <a:cubicBezTo>
                  <a:pt x="1128979" y="6286908"/>
                  <a:pt x="680076" y="5904242"/>
                  <a:pt x="135480" y="5848401"/>
                </a:cubicBezTo>
                <a:lnTo>
                  <a:pt x="0" y="5841493"/>
                </a:lnTo>
                <a:close/>
              </a:path>
            </a:pathLst>
          </a:custGeom>
          <a:noFill/>
        </p:spPr>
        <p:txBody>
          <a:bodyPr wrap="square">
            <a:noAutofit/>
          </a:bodyPr>
          <a:lstStyle/>
          <a:p>
            <a:endParaRPr lang="en-US"/>
          </a:p>
        </p:txBody>
      </p:sp>
      <p:sp>
        <p:nvSpPr>
          <p:cNvPr id="9" name="Title 1">
            <a:extLst>
              <a:ext uri="{FF2B5EF4-FFF2-40B4-BE49-F238E27FC236}">
                <a16:creationId xmlns:a16="http://schemas.microsoft.com/office/drawing/2014/main" id="{6D24656F-1DC4-6374-7FEC-EE3D038CD1F4}"/>
              </a:ext>
            </a:extLst>
          </p:cNvPr>
          <p:cNvSpPr>
            <a:spLocks noGrp="1"/>
          </p:cNvSpPr>
          <p:nvPr>
            <p:ph type="ctrTitle"/>
          </p:nvPr>
        </p:nvSpPr>
        <p:spPr>
          <a:xfrm>
            <a:off x="667262" y="894364"/>
            <a:ext cx="5968763" cy="963240"/>
          </a:xfrm>
        </p:spPr>
        <p:txBody>
          <a:bodyPr anchor="t">
            <a:normAutofit/>
          </a:bodyPr>
          <a:lstStyle>
            <a:lvl1pPr algn="l">
              <a:defRPr sz="3600"/>
            </a:lvl1pPr>
          </a:lstStyle>
          <a:p>
            <a:r>
              <a:rPr lang="en-GB"/>
              <a:t>Click to edit Master title style</a:t>
            </a:r>
            <a:endParaRPr lang="en-US"/>
          </a:p>
        </p:txBody>
      </p:sp>
      <p:pic>
        <p:nvPicPr>
          <p:cNvPr id="11" name="Graphic 10">
            <a:extLst>
              <a:ext uri="{FF2B5EF4-FFF2-40B4-BE49-F238E27FC236}">
                <a16:creationId xmlns:a16="http://schemas.microsoft.com/office/drawing/2014/main" id="{5783CD32-D835-6F67-D21C-812374914E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8580" r="-553" b="28331"/>
          <a:stretch/>
        </p:blipFill>
        <p:spPr>
          <a:xfrm>
            <a:off x="0" y="6193561"/>
            <a:ext cx="667263" cy="664439"/>
          </a:xfrm>
          <a:prstGeom prst="rect">
            <a:avLst/>
          </a:prstGeom>
        </p:spPr>
      </p:pic>
      <p:pic>
        <p:nvPicPr>
          <p:cNvPr id="8" name="Graphic 7">
            <a:extLst>
              <a:ext uri="{FF2B5EF4-FFF2-40B4-BE49-F238E27FC236}">
                <a16:creationId xmlns:a16="http://schemas.microsoft.com/office/drawing/2014/main" id="{6FA36796-CA0A-3697-690B-4AA42107951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31487" b="-8571"/>
          <a:stretch/>
        </p:blipFill>
        <p:spPr>
          <a:xfrm rot="10800000">
            <a:off x="6545746" y="5712623"/>
            <a:ext cx="2705100" cy="1145376"/>
          </a:xfrm>
          <a:prstGeom prst="rect">
            <a:avLst/>
          </a:prstGeom>
        </p:spPr>
      </p:pic>
      <p:sp>
        <p:nvSpPr>
          <p:cNvPr id="18" name="Text Placeholder 17">
            <a:extLst>
              <a:ext uri="{FF2B5EF4-FFF2-40B4-BE49-F238E27FC236}">
                <a16:creationId xmlns:a16="http://schemas.microsoft.com/office/drawing/2014/main" id="{8FD21D26-E1CD-B399-C93C-09353467F5A5}"/>
              </a:ext>
            </a:extLst>
          </p:cNvPr>
          <p:cNvSpPr>
            <a:spLocks noGrp="1"/>
          </p:cNvSpPr>
          <p:nvPr>
            <p:ph type="body" sz="quarter" idx="12"/>
          </p:nvPr>
        </p:nvSpPr>
        <p:spPr>
          <a:xfrm>
            <a:off x="667263" y="2661746"/>
            <a:ext cx="1853516" cy="1135102"/>
          </a:xfrm>
        </p:spPr>
        <p:txBody>
          <a:bodyPr>
            <a:noAutofit/>
          </a:bodyPr>
          <a:lstStyle>
            <a:lvl1pPr marL="0" indent="0">
              <a:buNone/>
              <a:defRPr sz="1200"/>
            </a:lvl1pPr>
            <a:lvl2pPr>
              <a:defRPr sz="1400"/>
            </a:lvl2pPr>
            <a:lvl3pPr>
              <a:defRPr sz="1400"/>
            </a:lvl3pPr>
            <a:lvl4pPr>
              <a:defRPr sz="1400"/>
            </a:lvl4pPr>
            <a:lvl5pPr>
              <a:defRPr sz="1400"/>
            </a:lvl5pPr>
          </a:lstStyle>
          <a:p>
            <a:pPr lvl="0"/>
            <a:r>
              <a:rPr lang="en-GB"/>
              <a:t>Click to edit Master text styles</a:t>
            </a:r>
          </a:p>
        </p:txBody>
      </p:sp>
      <p:sp>
        <p:nvSpPr>
          <p:cNvPr id="21" name="Text Placeholder 17">
            <a:extLst>
              <a:ext uri="{FF2B5EF4-FFF2-40B4-BE49-F238E27FC236}">
                <a16:creationId xmlns:a16="http://schemas.microsoft.com/office/drawing/2014/main" id="{559B33F4-9232-9CB6-2C00-814ACD14CC45}"/>
              </a:ext>
            </a:extLst>
          </p:cNvPr>
          <p:cNvSpPr>
            <a:spLocks noGrp="1"/>
          </p:cNvSpPr>
          <p:nvPr>
            <p:ph type="body" sz="quarter" idx="13"/>
          </p:nvPr>
        </p:nvSpPr>
        <p:spPr>
          <a:xfrm>
            <a:off x="2724886" y="2661746"/>
            <a:ext cx="1853516" cy="1135102"/>
          </a:xfrm>
        </p:spPr>
        <p:txBody>
          <a:bodyPr>
            <a:noAutofit/>
          </a:bodyPr>
          <a:lstStyle>
            <a:lvl1pPr marL="0" indent="0">
              <a:buNone/>
              <a:defRPr sz="1200"/>
            </a:lvl1pPr>
            <a:lvl2pPr>
              <a:defRPr sz="1400"/>
            </a:lvl2pPr>
            <a:lvl3pPr>
              <a:defRPr sz="1400"/>
            </a:lvl3pPr>
            <a:lvl4pPr>
              <a:defRPr sz="1400"/>
            </a:lvl4pPr>
            <a:lvl5pPr>
              <a:defRPr sz="1400"/>
            </a:lvl5pPr>
          </a:lstStyle>
          <a:p>
            <a:pPr lvl="0"/>
            <a:r>
              <a:rPr lang="en-GB"/>
              <a:t>Click to edit Master text styles</a:t>
            </a:r>
          </a:p>
        </p:txBody>
      </p:sp>
      <p:sp>
        <p:nvSpPr>
          <p:cNvPr id="22" name="Text Placeholder 17">
            <a:extLst>
              <a:ext uri="{FF2B5EF4-FFF2-40B4-BE49-F238E27FC236}">
                <a16:creationId xmlns:a16="http://schemas.microsoft.com/office/drawing/2014/main" id="{7F77067D-5196-B4FF-BEEB-371B212AE6BA}"/>
              </a:ext>
            </a:extLst>
          </p:cNvPr>
          <p:cNvSpPr>
            <a:spLocks noGrp="1"/>
          </p:cNvSpPr>
          <p:nvPr>
            <p:ph type="body" sz="quarter" idx="14"/>
          </p:nvPr>
        </p:nvSpPr>
        <p:spPr>
          <a:xfrm>
            <a:off x="4782509" y="2661746"/>
            <a:ext cx="1853516" cy="1135102"/>
          </a:xfrm>
        </p:spPr>
        <p:txBody>
          <a:bodyPr>
            <a:noAutofit/>
          </a:bodyPr>
          <a:lstStyle>
            <a:lvl1pPr marL="0" indent="0">
              <a:buNone/>
              <a:defRPr sz="1200"/>
            </a:lvl1pPr>
            <a:lvl2pPr>
              <a:defRPr sz="1400"/>
            </a:lvl2pPr>
            <a:lvl3pPr>
              <a:defRPr sz="1400"/>
            </a:lvl3pPr>
            <a:lvl4pPr>
              <a:defRPr sz="1400"/>
            </a:lvl4pPr>
            <a:lvl5pPr>
              <a:defRPr sz="1400"/>
            </a:lvl5pPr>
          </a:lstStyle>
          <a:p>
            <a:pPr lvl="0"/>
            <a:r>
              <a:rPr lang="en-GB"/>
              <a:t>Click to edit Master text styles</a:t>
            </a:r>
          </a:p>
        </p:txBody>
      </p:sp>
      <p:sp>
        <p:nvSpPr>
          <p:cNvPr id="50" name="Text Placeholder 49">
            <a:extLst>
              <a:ext uri="{FF2B5EF4-FFF2-40B4-BE49-F238E27FC236}">
                <a16:creationId xmlns:a16="http://schemas.microsoft.com/office/drawing/2014/main" id="{663D1AB2-3C7B-4D3A-98E7-2FA9D4984940}"/>
              </a:ext>
            </a:extLst>
          </p:cNvPr>
          <p:cNvSpPr>
            <a:spLocks noGrp="1"/>
          </p:cNvSpPr>
          <p:nvPr>
            <p:ph type="body" sz="quarter" idx="15" hasCustomPrompt="1"/>
          </p:nvPr>
        </p:nvSpPr>
        <p:spPr>
          <a:xfrm>
            <a:off x="666750" y="2197100"/>
            <a:ext cx="339725" cy="338138"/>
          </a:xfrm>
          <a:prstGeom prst="ellipse">
            <a:avLst/>
          </a:prstGeom>
          <a:solidFill>
            <a:schemeClr val="accent1"/>
          </a:solidFill>
        </p:spPr>
        <p:txBody>
          <a:bodyPr anchor="ctr">
            <a:noAutofit/>
          </a:bodyPr>
          <a:lstStyle>
            <a:lvl1pPr marL="0" indent="0">
              <a:buNone/>
              <a:defRPr sz="1600"/>
            </a:lvl1pPr>
          </a:lstStyle>
          <a:p>
            <a:pPr lvl="0"/>
            <a:r>
              <a:rPr lang="en-GB"/>
              <a:t>1</a:t>
            </a:r>
            <a:endParaRPr lang="en-US"/>
          </a:p>
        </p:txBody>
      </p:sp>
      <p:sp>
        <p:nvSpPr>
          <p:cNvPr id="51" name="Text Placeholder 49">
            <a:extLst>
              <a:ext uri="{FF2B5EF4-FFF2-40B4-BE49-F238E27FC236}">
                <a16:creationId xmlns:a16="http://schemas.microsoft.com/office/drawing/2014/main" id="{377DF3B3-E17A-8128-9D15-3F2D92788D5C}"/>
              </a:ext>
            </a:extLst>
          </p:cNvPr>
          <p:cNvSpPr>
            <a:spLocks noGrp="1"/>
          </p:cNvSpPr>
          <p:nvPr>
            <p:ph type="body" sz="quarter" idx="16" hasCustomPrompt="1"/>
          </p:nvPr>
        </p:nvSpPr>
        <p:spPr>
          <a:xfrm>
            <a:off x="2724886" y="2197100"/>
            <a:ext cx="339725" cy="338138"/>
          </a:xfrm>
          <a:prstGeom prst="ellipse">
            <a:avLst/>
          </a:prstGeom>
          <a:solidFill>
            <a:schemeClr val="accent1"/>
          </a:solidFill>
        </p:spPr>
        <p:txBody>
          <a:bodyPr anchor="ctr">
            <a:noAutofit/>
          </a:bodyPr>
          <a:lstStyle>
            <a:lvl1pPr marL="0" indent="0">
              <a:buNone/>
              <a:defRPr sz="1600"/>
            </a:lvl1pPr>
          </a:lstStyle>
          <a:p>
            <a:pPr lvl="0"/>
            <a:r>
              <a:rPr lang="en-GB"/>
              <a:t>2</a:t>
            </a:r>
            <a:endParaRPr lang="en-US"/>
          </a:p>
        </p:txBody>
      </p:sp>
      <p:sp>
        <p:nvSpPr>
          <p:cNvPr id="52" name="Text Placeholder 49">
            <a:extLst>
              <a:ext uri="{FF2B5EF4-FFF2-40B4-BE49-F238E27FC236}">
                <a16:creationId xmlns:a16="http://schemas.microsoft.com/office/drawing/2014/main" id="{8579C796-255E-9443-264F-2B7923B6ED01}"/>
              </a:ext>
            </a:extLst>
          </p:cNvPr>
          <p:cNvSpPr>
            <a:spLocks noGrp="1"/>
          </p:cNvSpPr>
          <p:nvPr>
            <p:ph type="body" sz="quarter" idx="17" hasCustomPrompt="1"/>
          </p:nvPr>
        </p:nvSpPr>
        <p:spPr>
          <a:xfrm>
            <a:off x="4782509" y="2197100"/>
            <a:ext cx="339725" cy="338138"/>
          </a:xfrm>
          <a:prstGeom prst="ellipse">
            <a:avLst/>
          </a:prstGeom>
          <a:solidFill>
            <a:schemeClr val="accent1"/>
          </a:solidFill>
        </p:spPr>
        <p:txBody>
          <a:bodyPr anchor="ctr">
            <a:noAutofit/>
          </a:bodyPr>
          <a:lstStyle>
            <a:lvl1pPr marL="0" indent="0">
              <a:buNone/>
              <a:defRPr sz="1600"/>
            </a:lvl1pPr>
          </a:lstStyle>
          <a:p>
            <a:pPr lvl="0"/>
            <a:r>
              <a:rPr lang="en-GB"/>
              <a:t>3</a:t>
            </a:r>
            <a:endParaRPr lang="en-US"/>
          </a:p>
        </p:txBody>
      </p:sp>
      <p:sp>
        <p:nvSpPr>
          <p:cNvPr id="53" name="Text Placeholder 17">
            <a:extLst>
              <a:ext uri="{FF2B5EF4-FFF2-40B4-BE49-F238E27FC236}">
                <a16:creationId xmlns:a16="http://schemas.microsoft.com/office/drawing/2014/main" id="{DE8823F2-BAAB-2707-5E3A-498F1D953A51}"/>
              </a:ext>
            </a:extLst>
          </p:cNvPr>
          <p:cNvSpPr>
            <a:spLocks noGrp="1"/>
          </p:cNvSpPr>
          <p:nvPr>
            <p:ph type="body" sz="quarter" idx="18"/>
          </p:nvPr>
        </p:nvSpPr>
        <p:spPr>
          <a:xfrm>
            <a:off x="667263" y="4618340"/>
            <a:ext cx="1853516" cy="1135102"/>
          </a:xfrm>
        </p:spPr>
        <p:txBody>
          <a:bodyPr>
            <a:noAutofit/>
          </a:bodyPr>
          <a:lstStyle>
            <a:lvl1pPr marL="0" indent="0">
              <a:buNone/>
              <a:defRPr sz="1200"/>
            </a:lvl1pPr>
            <a:lvl2pPr>
              <a:defRPr sz="1400"/>
            </a:lvl2pPr>
            <a:lvl3pPr>
              <a:defRPr sz="1400"/>
            </a:lvl3pPr>
            <a:lvl4pPr>
              <a:defRPr sz="1400"/>
            </a:lvl4pPr>
            <a:lvl5pPr>
              <a:defRPr sz="1400"/>
            </a:lvl5pPr>
          </a:lstStyle>
          <a:p>
            <a:pPr lvl="0"/>
            <a:r>
              <a:rPr lang="en-GB"/>
              <a:t>Click to edit Master text styles</a:t>
            </a:r>
          </a:p>
        </p:txBody>
      </p:sp>
      <p:sp>
        <p:nvSpPr>
          <p:cNvPr id="54" name="Text Placeholder 17">
            <a:extLst>
              <a:ext uri="{FF2B5EF4-FFF2-40B4-BE49-F238E27FC236}">
                <a16:creationId xmlns:a16="http://schemas.microsoft.com/office/drawing/2014/main" id="{E5301871-F227-E8FA-7BF4-031F93A6B612}"/>
              </a:ext>
            </a:extLst>
          </p:cNvPr>
          <p:cNvSpPr>
            <a:spLocks noGrp="1"/>
          </p:cNvSpPr>
          <p:nvPr>
            <p:ph type="body" sz="quarter" idx="19"/>
          </p:nvPr>
        </p:nvSpPr>
        <p:spPr>
          <a:xfrm>
            <a:off x="2724886" y="4618340"/>
            <a:ext cx="1853516" cy="1135102"/>
          </a:xfrm>
        </p:spPr>
        <p:txBody>
          <a:bodyPr>
            <a:noAutofit/>
          </a:bodyPr>
          <a:lstStyle>
            <a:lvl1pPr marL="0" indent="0">
              <a:buNone/>
              <a:defRPr sz="1200"/>
            </a:lvl1pPr>
            <a:lvl2pPr>
              <a:defRPr sz="1400"/>
            </a:lvl2pPr>
            <a:lvl3pPr>
              <a:defRPr sz="1400"/>
            </a:lvl3pPr>
            <a:lvl4pPr>
              <a:defRPr sz="1400"/>
            </a:lvl4pPr>
            <a:lvl5pPr>
              <a:defRPr sz="1400"/>
            </a:lvl5pPr>
          </a:lstStyle>
          <a:p>
            <a:pPr lvl="0"/>
            <a:r>
              <a:rPr lang="en-GB"/>
              <a:t>Click to edit Master text styles</a:t>
            </a:r>
          </a:p>
        </p:txBody>
      </p:sp>
      <p:sp>
        <p:nvSpPr>
          <p:cNvPr id="55" name="Text Placeholder 17">
            <a:extLst>
              <a:ext uri="{FF2B5EF4-FFF2-40B4-BE49-F238E27FC236}">
                <a16:creationId xmlns:a16="http://schemas.microsoft.com/office/drawing/2014/main" id="{93E3CDFD-8CAA-6EB4-B017-B41B9EF429A9}"/>
              </a:ext>
            </a:extLst>
          </p:cNvPr>
          <p:cNvSpPr>
            <a:spLocks noGrp="1"/>
          </p:cNvSpPr>
          <p:nvPr>
            <p:ph type="body" sz="quarter" idx="20"/>
          </p:nvPr>
        </p:nvSpPr>
        <p:spPr>
          <a:xfrm>
            <a:off x="4782509" y="4618340"/>
            <a:ext cx="1853516" cy="1135102"/>
          </a:xfrm>
        </p:spPr>
        <p:txBody>
          <a:bodyPr>
            <a:noAutofit/>
          </a:bodyPr>
          <a:lstStyle>
            <a:lvl1pPr marL="0" indent="0">
              <a:buNone/>
              <a:defRPr sz="1200"/>
            </a:lvl1pPr>
            <a:lvl2pPr>
              <a:defRPr sz="1400"/>
            </a:lvl2pPr>
            <a:lvl3pPr>
              <a:defRPr sz="1400"/>
            </a:lvl3pPr>
            <a:lvl4pPr>
              <a:defRPr sz="1400"/>
            </a:lvl4pPr>
            <a:lvl5pPr>
              <a:defRPr sz="1400"/>
            </a:lvl5pPr>
          </a:lstStyle>
          <a:p>
            <a:pPr lvl="0"/>
            <a:r>
              <a:rPr lang="en-GB"/>
              <a:t>Click to edit Master text styles</a:t>
            </a:r>
          </a:p>
        </p:txBody>
      </p:sp>
      <p:sp>
        <p:nvSpPr>
          <p:cNvPr id="56" name="Text Placeholder 49">
            <a:extLst>
              <a:ext uri="{FF2B5EF4-FFF2-40B4-BE49-F238E27FC236}">
                <a16:creationId xmlns:a16="http://schemas.microsoft.com/office/drawing/2014/main" id="{1BD64070-0C29-01A7-2131-3039188086AB}"/>
              </a:ext>
            </a:extLst>
          </p:cNvPr>
          <p:cNvSpPr>
            <a:spLocks noGrp="1"/>
          </p:cNvSpPr>
          <p:nvPr>
            <p:ph type="body" sz="quarter" idx="21" hasCustomPrompt="1"/>
          </p:nvPr>
        </p:nvSpPr>
        <p:spPr>
          <a:xfrm>
            <a:off x="666750" y="4153694"/>
            <a:ext cx="339725" cy="338138"/>
          </a:xfrm>
          <a:prstGeom prst="ellipse">
            <a:avLst/>
          </a:prstGeom>
          <a:solidFill>
            <a:schemeClr val="accent1"/>
          </a:solidFill>
        </p:spPr>
        <p:txBody>
          <a:bodyPr anchor="ctr">
            <a:noAutofit/>
          </a:bodyPr>
          <a:lstStyle>
            <a:lvl1pPr marL="0" indent="0">
              <a:buNone/>
              <a:defRPr sz="1600"/>
            </a:lvl1pPr>
          </a:lstStyle>
          <a:p>
            <a:pPr lvl="0"/>
            <a:r>
              <a:rPr lang="en-GB"/>
              <a:t>4</a:t>
            </a:r>
            <a:endParaRPr lang="en-US"/>
          </a:p>
        </p:txBody>
      </p:sp>
      <p:sp>
        <p:nvSpPr>
          <p:cNvPr id="57" name="Text Placeholder 49">
            <a:extLst>
              <a:ext uri="{FF2B5EF4-FFF2-40B4-BE49-F238E27FC236}">
                <a16:creationId xmlns:a16="http://schemas.microsoft.com/office/drawing/2014/main" id="{AA79215E-D05E-9F3C-40DA-597CBC2C506A}"/>
              </a:ext>
            </a:extLst>
          </p:cNvPr>
          <p:cNvSpPr>
            <a:spLocks noGrp="1"/>
          </p:cNvSpPr>
          <p:nvPr>
            <p:ph type="body" sz="quarter" idx="22" hasCustomPrompt="1"/>
          </p:nvPr>
        </p:nvSpPr>
        <p:spPr>
          <a:xfrm>
            <a:off x="2724886" y="4153694"/>
            <a:ext cx="339725" cy="338138"/>
          </a:xfrm>
          <a:prstGeom prst="ellipse">
            <a:avLst/>
          </a:prstGeom>
          <a:solidFill>
            <a:schemeClr val="accent1"/>
          </a:solidFill>
        </p:spPr>
        <p:txBody>
          <a:bodyPr anchor="ctr">
            <a:noAutofit/>
          </a:bodyPr>
          <a:lstStyle>
            <a:lvl1pPr marL="0" indent="0">
              <a:buNone/>
              <a:defRPr sz="1600"/>
            </a:lvl1pPr>
          </a:lstStyle>
          <a:p>
            <a:pPr lvl="0"/>
            <a:r>
              <a:rPr lang="en-GB"/>
              <a:t>5</a:t>
            </a:r>
            <a:endParaRPr lang="en-US"/>
          </a:p>
        </p:txBody>
      </p:sp>
      <p:sp>
        <p:nvSpPr>
          <p:cNvPr id="58" name="Text Placeholder 49">
            <a:extLst>
              <a:ext uri="{FF2B5EF4-FFF2-40B4-BE49-F238E27FC236}">
                <a16:creationId xmlns:a16="http://schemas.microsoft.com/office/drawing/2014/main" id="{F2556CDF-1939-E216-BF67-DBD24861F409}"/>
              </a:ext>
            </a:extLst>
          </p:cNvPr>
          <p:cNvSpPr>
            <a:spLocks noGrp="1"/>
          </p:cNvSpPr>
          <p:nvPr>
            <p:ph type="body" sz="quarter" idx="23" hasCustomPrompt="1"/>
          </p:nvPr>
        </p:nvSpPr>
        <p:spPr>
          <a:xfrm>
            <a:off x="4782509" y="4153694"/>
            <a:ext cx="339725" cy="338138"/>
          </a:xfrm>
          <a:prstGeom prst="ellipse">
            <a:avLst/>
          </a:prstGeom>
          <a:solidFill>
            <a:schemeClr val="accent1"/>
          </a:solidFill>
        </p:spPr>
        <p:txBody>
          <a:bodyPr anchor="ctr">
            <a:noAutofit/>
          </a:bodyPr>
          <a:lstStyle>
            <a:lvl1pPr marL="0" indent="0">
              <a:buNone/>
              <a:defRPr sz="1600"/>
            </a:lvl1pPr>
          </a:lstStyle>
          <a:p>
            <a:pPr lvl="0"/>
            <a:r>
              <a:rPr lang="en-GB"/>
              <a:t>6</a:t>
            </a:r>
            <a:endParaRPr lang="en-US"/>
          </a:p>
        </p:txBody>
      </p:sp>
    </p:spTree>
    <p:extLst>
      <p:ext uri="{BB962C8B-B14F-4D97-AF65-F5344CB8AC3E}">
        <p14:creationId xmlns:p14="http://schemas.microsoft.com/office/powerpoint/2010/main" val="2722795905"/>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8A579CD-7EB2-A04A-B763-9A8B7ACFF1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52" t="1" r="30141" b="43760"/>
          <a:stretch/>
        </p:blipFill>
        <p:spPr>
          <a:xfrm>
            <a:off x="-1" y="3553658"/>
            <a:ext cx="4474465" cy="3304342"/>
          </a:xfrm>
          <a:prstGeom prst="rect">
            <a:avLst/>
          </a:prstGeom>
        </p:spPr>
      </p:pic>
      <p:sp>
        <p:nvSpPr>
          <p:cNvPr id="7" name="Title 1">
            <a:extLst>
              <a:ext uri="{FF2B5EF4-FFF2-40B4-BE49-F238E27FC236}">
                <a16:creationId xmlns:a16="http://schemas.microsoft.com/office/drawing/2014/main" id="{8028872A-D642-5F18-3F14-39515369D2B9}"/>
              </a:ext>
            </a:extLst>
          </p:cNvPr>
          <p:cNvSpPr>
            <a:spLocks noGrp="1"/>
          </p:cNvSpPr>
          <p:nvPr>
            <p:ph type="ctrTitle"/>
          </p:nvPr>
        </p:nvSpPr>
        <p:spPr>
          <a:xfrm>
            <a:off x="667262" y="894364"/>
            <a:ext cx="4038849" cy="1665956"/>
          </a:xfrm>
        </p:spPr>
        <p:txBody>
          <a:bodyPr anchor="t">
            <a:normAutofit/>
          </a:bodyPr>
          <a:lstStyle>
            <a:lvl1pPr algn="l">
              <a:defRPr sz="3600"/>
            </a:lvl1pPr>
          </a:lstStyle>
          <a:p>
            <a:r>
              <a:rPr lang="en-GB"/>
              <a:t>Click to edit Master title style</a:t>
            </a:r>
            <a:endParaRPr lang="en-US"/>
          </a:p>
        </p:txBody>
      </p:sp>
      <p:pic>
        <p:nvPicPr>
          <p:cNvPr id="10" name="Graphic 9">
            <a:extLst>
              <a:ext uri="{FF2B5EF4-FFF2-40B4-BE49-F238E27FC236}">
                <a16:creationId xmlns:a16="http://schemas.microsoft.com/office/drawing/2014/main" id="{1CE4725E-E8CB-D04E-8196-1DC8583930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360" b="5673"/>
          <a:stretch/>
        </p:blipFill>
        <p:spPr>
          <a:xfrm>
            <a:off x="11314595" y="5983494"/>
            <a:ext cx="877405" cy="874506"/>
          </a:xfrm>
          <a:prstGeom prst="rect">
            <a:avLst/>
          </a:prstGeom>
        </p:spPr>
      </p:pic>
      <p:sp>
        <p:nvSpPr>
          <p:cNvPr id="11" name="Text Placeholder 6">
            <a:extLst>
              <a:ext uri="{FF2B5EF4-FFF2-40B4-BE49-F238E27FC236}">
                <a16:creationId xmlns:a16="http://schemas.microsoft.com/office/drawing/2014/main" id="{CF8FF695-DDF2-3867-52CC-9D973BAF1CA8}"/>
              </a:ext>
            </a:extLst>
          </p:cNvPr>
          <p:cNvSpPr>
            <a:spLocks noGrp="1"/>
          </p:cNvSpPr>
          <p:nvPr>
            <p:ph type="body" sz="quarter" idx="11"/>
          </p:nvPr>
        </p:nvSpPr>
        <p:spPr>
          <a:xfrm>
            <a:off x="5472938" y="894365"/>
            <a:ext cx="5450166" cy="2205452"/>
          </a:xfrm>
        </p:spPr>
        <p:txBody>
          <a:bodyPr numCol="2">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49">
            <a:extLst>
              <a:ext uri="{FF2B5EF4-FFF2-40B4-BE49-F238E27FC236}">
                <a16:creationId xmlns:a16="http://schemas.microsoft.com/office/drawing/2014/main" id="{B78A0757-0E49-4CF6-75F9-B85ACDD1901F}"/>
              </a:ext>
            </a:extLst>
          </p:cNvPr>
          <p:cNvSpPr>
            <a:spLocks noGrp="1"/>
          </p:cNvSpPr>
          <p:nvPr>
            <p:ph type="body" sz="quarter" idx="15" hasCustomPrompt="1"/>
          </p:nvPr>
        </p:nvSpPr>
        <p:spPr>
          <a:xfrm>
            <a:off x="5472938" y="3330956"/>
            <a:ext cx="2634742" cy="680212"/>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3" name="Text Placeholder 49">
            <a:extLst>
              <a:ext uri="{FF2B5EF4-FFF2-40B4-BE49-F238E27FC236}">
                <a16:creationId xmlns:a16="http://schemas.microsoft.com/office/drawing/2014/main" id="{A628D464-DFDC-1E54-7C2E-0F6DB30463A3}"/>
              </a:ext>
            </a:extLst>
          </p:cNvPr>
          <p:cNvSpPr>
            <a:spLocks noGrp="1"/>
          </p:cNvSpPr>
          <p:nvPr>
            <p:ph type="body" sz="quarter" idx="16" hasCustomPrompt="1"/>
          </p:nvPr>
        </p:nvSpPr>
        <p:spPr>
          <a:xfrm>
            <a:off x="8288362" y="3330956"/>
            <a:ext cx="2634742" cy="680212"/>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4" name="Text Placeholder 49">
            <a:extLst>
              <a:ext uri="{FF2B5EF4-FFF2-40B4-BE49-F238E27FC236}">
                <a16:creationId xmlns:a16="http://schemas.microsoft.com/office/drawing/2014/main" id="{C5F83C3B-6C16-0816-AA1F-DF9906C8C188}"/>
              </a:ext>
            </a:extLst>
          </p:cNvPr>
          <p:cNvSpPr>
            <a:spLocks noGrp="1"/>
          </p:cNvSpPr>
          <p:nvPr>
            <p:ph type="body" sz="quarter" idx="17" hasCustomPrompt="1"/>
          </p:nvPr>
        </p:nvSpPr>
        <p:spPr>
          <a:xfrm>
            <a:off x="5472938" y="4160012"/>
            <a:ext cx="2634742" cy="680212"/>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5" name="Text Placeholder 49">
            <a:extLst>
              <a:ext uri="{FF2B5EF4-FFF2-40B4-BE49-F238E27FC236}">
                <a16:creationId xmlns:a16="http://schemas.microsoft.com/office/drawing/2014/main" id="{378BF2FA-A293-ADCF-7AEE-F95209C2842A}"/>
              </a:ext>
            </a:extLst>
          </p:cNvPr>
          <p:cNvSpPr>
            <a:spLocks noGrp="1"/>
          </p:cNvSpPr>
          <p:nvPr>
            <p:ph type="body" sz="quarter" idx="18" hasCustomPrompt="1"/>
          </p:nvPr>
        </p:nvSpPr>
        <p:spPr>
          <a:xfrm>
            <a:off x="8288362" y="4160012"/>
            <a:ext cx="2634742" cy="680212"/>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6" name="Text Placeholder 49">
            <a:extLst>
              <a:ext uri="{FF2B5EF4-FFF2-40B4-BE49-F238E27FC236}">
                <a16:creationId xmlns:a16="http://schemas.microsoft.com/office/drawing/2014/main" id="{C38F3006-46F5-83E3-A1FF-B7F5E95B98F8}"/>
              </a:ext>
            </a:extLst>
          </p:cNvPr>
          <p:cNvSpPr>
            <a:spLocks noGrp="1"/>
          </p:cNvSpPr>
          <p:nvPr>
            <p:ph type="body" sz="quarter" idx="19" hasCustomPrompt="1"/>
          </p:nvPr>
        </p:nvSpPr>
        <p:spPr>
          <a:xfrm>
            <a:off x="5472938" y="4989068"/>
            <a:ext cx="2634742" cy="680212"/>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7" name="Text Placeholder 49">
            <a:extLst>
              <a:ext uri="{FF2B5EF4-FFF2-40B4-BE49-F238E27FC236}">
                <a16:creationId xmlns:a16="http://schemas.microsoft.com/office/drawing/2014/main" id="{DEE1465C-31FB-1892-7630-E77D2A510A0C}"/>
              </a:ext>
            </a:extLst>
          </p:cNvPr>
          <p:cNvSpPr>
            <a:spLocks noGrp="1"/>
          </p:cNvSpPr>
          <p:nvPr>
            <p:ph type="body" sz="quarter" idx="20" hasCustomPrompt="1"/>
          </p:nvPr>
        </p:nvSpPr>
        <p:spPr>
          <a:xfrm>
            <a:off x="8288362" y="4989068"/>
            <a:ext cx="2634742" cy="680212"/>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Tree>
    <p:extLst>
      <p:ext uri="{BB962C8B-B14F-4D97-AF65-F5344CB8AC3E}">
        <p14:creationId xmlns:p14="http://schemas.microsoft.com/office/powerpoint/2010/main" val="2621115543"/>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AD939-5B81-C245-9814-467C3D308E0B}"/>
              </a:ext>
            </a:extLst>
          </p:cNvPr>
          <p:cNvSpPr>
            <a:spLocks noGrp="1"/>
          </p:cNvSpPr>
          <p:nvPr>
            <p:ph type="ctrTitle"/>
          </p:nvPr>
        </p:nvSpPr>
        <p:spPr>
          <a:xfrm>
            <a:off x="1524000" y="1049211"/>
            <a:ext cx="9144000" cy="730821"/>
          </a:xfrm>
        </p:spPr>
        <p:txBody>
          <a:bodyPr anchor="ctr">
            <a:normAutofit/>
          </a:bodyPr>
          <a:lstStyle>
            <a:lvl1pPr algn="ctr">
              <a:defRPr sz="3600"/>
            </a:lvl1pPr>
          </a:lstStyle>
          <a:p>
            <a:r>
              <a:rPr lang="en-GB"/>
              <a:t>Click to edit Master title style</a:t>
            </a:r>
            <a:endParaRPr lang="en-US"/>
          </a:p>
        </p:txBody>
      </p:sp>
      <p:sp>
        <p:nvSpPr>
          <p:cNvPr id="3" name="Subtitle 2">
            <a:extLst>
              <a:ext uri="{FF2B5EF4-FFF2-40B4-BE49-F238E27FC236}">
                <a16:creationId xmlns:a16="http://schemas.microsoft.com/office/drawing/2014/main" id="{EC68AA45-8745-8E06-AC4B-7E42C986F5E6}"/>
              </a:ext>
            </a:extLst>
          </p:cNvPr>
          <p:cNvSpPr>
            <a:spLocks noGrp="1"/>
          </p:cNvSpPr>
          <p:nvPr>
            <p:ph type="subTitle" idx="1"/>
          </p:nvPr>
        </p:nvSpPr>
        <p:spPr>
          <a:xfrm>
            <a:off x="1524000" y="1919542"/>
            <a:ext cx="9144000" cy="335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Graphic 3">
            <a:extLst>
              <a:ext uri="{FF2B5EF4-FFF2-40B4-BE49-F238E27FC236}">
                <a16:creationId xmlns:a16="http://schemas.microsoft.com/office/drawing/2014/main" id="{2E0C98D5-B29A-B272-20B1-26B34E338FB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sp>
        <p:nvSpPr>
          <p:cNvPr id="5" name="Text Placeholder 49">
            <a:extLst>
              <a:ext uri="{FF2B5EF4-FFF2-40B4-BE49-F238E27FC236}">
                <a16:creationId xmlns:a16="http://schemas.microsoft.com/office/drawing/2014/main" id="{D41BB8DD-56DE-BE76-9072-B3E07DF0C3C1}"/>
              </a:ext>
            </a:extLst>
          </p:cNvPr>
          <p:cNvSpPr>
            <a:spLocks noGrp="1"/>
          </p:cNvSpPr>
          <p:nvPr>
            <p:ph type="body" sz="quarter" idx="15" hasCustomPrompt="1"/>
          </p:nvPr>
        </p:nvSpPr>
        <p:spPr>
          <a:xfrm>
            <a:off x="977635" y="2748787"/>
            <a:ext cx="2329181" cy="3060001"/>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6" name="Text Placeholder 49">
            <a:extLst>
              <a:ext uri="{FF2B5EF4-FFF2-40B4-BE49-F238E27FC236}">
                <a16:creationId xmlns:a16="http://schemas.microsoft.com/office/drawing/2014/main" id="{0D6D85B8-CD1F-5821-B7BE-85E75FFC3648}"/>
              </a:ext>
            </a:extLst>
          </p:cNvPr>
          <p:cNvSpPr>
            <a:spLocks noGrp="1"/>
          </p:cNvSpPr>
          <p:nvPr>
            <p:ph type="body" sz="quarter" idx="16" hasCustomPrompt="1"/>
          </p:nvPr>
        </p:nvSpPr>
        <p:spPr>
          <a:xfrm>
            <a:off x="3610179" y="2748787"/>
            <a:ext cx="2329181" cy="3060001"/>
          </a:xfrm>
          <a:prstGeom prst="rect">
            <a:avLst/>
          </a:prstGeom>
          <a:solidFill>
            <a:schemeClr val="accent4"/>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7" name="Text Placeholder 49">
            <a:extLst>
              <a:ext uri="{FF2B5EF4-FFF2-40B4-BE49-F238E27FC236}">
                <a16:creationId xmlns:a16="http://schemas.microsoft.com/office/drawing/2014/main" id="{E6791B57-3FF3-AD0A-0840-9EB610DE27B3}"/>
              </a:ext>
            </a:extLst>
          </p:cNvPr>
          <p:cNvSpPr>
            <a:spLocks noGrp="1"/>
          </p:cNvSpPr>
          <p:nvPr>
            <p:ph type="body" sz="quarter" idx="17" hasCustomPrompt="1"/>
          </p:nvPr>
        </p:nvSpPr>
        <p:spPr>
          <a:xfrm>
            <a:off x="6242723" y="2748787"/>
            <a:ext cx="2329181" cy="3060001"/>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8" name="Text Placeholder 49">
            <a:extLst>
              <a:ext uri="{FF2B5EF4-FFF2-40B4-BE49-F238E27FC236}">
                <a16:creationId xmlns:a16="http://schemas.microsoft.com/office/drawing/2014/main" id="{CF214581-E539-30EB-3F16-BF4D7064E962}"/>
              </a:ext>
            </a:extLst>
          </p:cNvPr>
          <p:cNvSpPr>
            <a:spLocks noGrp="1"/>
          </p:cNvSpPr>
          <p:nvPr>
            <p:ph type="body" sz="quarter" idx="18" hasCustomPrompt="1"/>
          </p:nvPr>
        </p:nvSpPr>
        <p:spPr>
          <a:xfrm>
            <a:off x="8875267" y="2748787"/>
            <a:ext cx="2329181" cy="3060001"/>
          </a:xfrm>
          <a:prstGeom prst="rect">
            <a:avLst/>
          </a:prstGeom>
          <a:solidFill>
            <a:schemeClr val="accent6"/>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Tree>
    <p:extLst>
      <p:ext uri="{BB962C8B-B14F-4D97-AF65-F5344CB8AC3E}">
        <p14:creationId xmlns:p14="http://schemas.microsoft.com/office/powerpoint/2010/main" val="273965085"/>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0FA220B-A54F-53C1-A0B9-0EF9D9D6C6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360" b="5673"/>
          <a:stretch/>
        </p:blipFill>
        <p:spPr>
          <a:xfrm>
            <a:off x="11314595" y="5983494"/>
            <a:ext cx="877405" cy="874506"/>
          </a:xfrm>
          <a:prstGeom prst="rect">
            <a:avLst/>
          </a:prstGeom>
        </p:spPr>
      </p:pic>
      <p:sp>
        <p:nvSpPr>
          <p:cNvPr id="5" name="Title 1">
            <a:extLst>
              <a:ext uri="{FF2B5EF4-FFF2-40B4-BE49-F238E27FC236}">
                <a16:creationId xmlns:a16="http://schemas.microsoft.com/office/drawing/2014/main" id="{D23DC5BC-F8D9-88A1-7A54-6EC00D97C70C}"/>
              </a:ext>
            </a:extLst>
          </p:cNvPr>
          <p:cNvSpPr>
            <a:spLocks noGrp="1"/>
          </p:cNvSpPr>
          <p:nvPr>
            <p:ph type="ctrTitle"/>
          </p:nvPr>
        </p:nvSpPr>
        <p:spPr>
          <a:xfrm>
            <a:off x="1524000" y="1049211"/>
            <a:ext cx="9144000" cy="730821"/>
          </a:xfrm>
        </p:spPr>
        <p:txBody>
          <a:bodyPr anchor="ctr">
            <a:normAutofit/>
          </a:bodyPr>
          <a:lstStyle>
            <a:lvl1pPr algn="ctr">
              <a:defRPr sz="3600"/>
            </a:lvl1pPr>
          </a:lstStyle>
          <a:p>
            <a:r>
              <a:rPr lang="en-GB"/>
              <a:t>Click to edit Master title style</a:t>
            </a:r>
            <a:endParaRPr lang="en-US"/>
          </a:p>
        </p:txBody>
      </p:sp>
      <p:sp>
        <p:nvSpPr>
          <p:cNvPr id="6" name="Subtitle 2">
            <a:extLst>
              <a:ext uri="{FF2B5EF4-FFF2-40B4-BE49-F238E27FC236}">
                <a16:creationId xmlns:a16="http://schemas.microsoft.com/office/drawing/2014/main" id="{FC904934-A406-F89D-62D4-B903686CDAFD}"/>
              </a:ext>
            </a:extLst>
          </p:cNvPr>
          <p:cNvSpPr>
            <a:spLocks noGrp="1"/>
          </p:cNvSpPr>
          <p:nvPr>
            <p:ph type="subTitle" idx="1"/>
          </p:nvPr>
        </p:nvSpPr>
        <p:spPr>
          <a:xfrm>
            <a:off x="1524000" y="1919542"/>
            <a:ext cx="9144000" cy="33597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Text Placeholder 49">
            <a:extLst>
              <a:ext uri="{FF2B5EF4-FFF2-40B4-BE49-F238E27FC236}">
                <a16:creationId xmlns:a16="http://schemas.microsoft.com/office/drawing/2014/main" id="{521F9B54-68B8-7BBE-5010-48264858A61D}"/>
              </a:ext>
            </a:extLst>
          </p:cNvPr>
          <p:cNvSpPr>
            <a:spLocks noGrp="1"/>
          </p:cNvSpPr>
          <p:nvPr>
            <p:ph type="body" sz="quarter" idx="15" hasCustomPrompt="1"/>
          </p:nvPr>
        </p:nvSpPr>
        <p:spPr>
          <a:xfrm>
            <a:off x="4871272" y="2905097"/>
            <a:ext cx="2449456" cy="639439"/>
          </a:xfrm>
          <a:prstGeom prst="rect">
            <a:avLst/>
          </a:prstGeom>
          <a:solidFill>
            <a:schemeClr val="accent2"/>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8" name="Text Placeholder 49">
            <a:extLst>
              <a:ext uri="{FF2B5EF4-FFF2-40B4-BE49-F238E27FC236}">
                <a16:creationId xmlns:a16="http://schemas.microsoft.com/office/drawing/2014/main" id="{883B0EBB-386C-EAD5-70D2-68D20A5E41E0}"/>
              </a:ext>
            </a:extLst>
          </p:cNvPr>
          <p:cNvSpPr>
            <a:spLocks noGrp="1"/>
          </p:cNvSpPr>
          <p:nvPr>
            <p:ph type="body" sz="quarter" idx="16" hasCustomPrompt="1"/>
          </p:nvPr>
        </p:nvSpPr>
        <p:spPr>
          <a:xfrm>
            <a:off x="4871271" y="3718083"/>
            <a:ext cx="2449456" cy="639439"/>
          </a:xfrm>
          <a:prstGeom prst="rect">
            <a:avLst/>
          </a:prstGeom>
          <a:solidFill>
            <a:schemeClr val="accent4"/>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9" name="Text Placeholder 49">
            <a:extLst>
              <a:ext uri="{FF2B5EF4-FFF2-40B4-BE49-F238E27FC236}">
                <a16:creationId xmlns:a16="http://schemas.microsoft.com/office/drawing/2014/main" id="{44EB0D81-C390-46EB-BF8B-CA6EEC4F991F}"/>
              </a:ext>
            </a:extLst>
          </p:cNvPr>
          <p:cNvSpPr>
            <a:spLocks noGrp="1"/>
          </p:cNvSpPr>
          <p:nvPr>
            <p:ph type="body" sz="quarter" idx="17" hasCustomPrompt="1"/>
          </p:nvPr>
        </p:nvSpPr>
        <p:spPr>
          <a:xfrm>
            <a:off x="4871270" y="4531069"/>
            <a:ext cx="2449456" cy="639439"/>
          </a:xfrm>
          <a:prstGeom prst="rect">
            <a:avLst/>
          </a:prstGeom>
          <a:solidFill>
            <a:schemeClr val="accent5"/>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0" name="Text Placeholder 49">
            <a:extLst>
              <a:ext uri="{FF2B5EF4-FFF2-40B4-BE49-F238E27FC236}">
                <a16:creationId xmlns:a16="http://schemas.microsoft.com/office/drawing/2014/main" id="{BFD973E1-6B4D-E14C-FEF3-0EEC2D639834}"/>
              </a:ext>
            </a:extLst>
          </p:cNvPr>
          <p:cNvSpPr>
            <a:spLocks noGrp="1"/>
          </p:cNvSpPr>
          <p:nvPr>
            <p:ph type="body" sz="quarter" idx="18" hasCustomPrompt="1"/>
          </p:nvPr>
        </p:nvSpPr>
        <p:spPr>
          <a:xfrm>
            <a:off x="4871269" y="5344055"/>
            <a:ext cx="2449456" cy="639439"/>
          </a:xfrm>
          <a:prstGeom prst="rect">
            <a:avLst/>
          </a:prstGeom>
          <a:solidFill>
            <a:schemeClr val="accent6"/>
          </a:solidFill>
        </p:spPr>
        <p:txBody>
          <a:bodyPr anchor="ctr">
            <a:noAutofit/>
          </a:bodyPr>
          <a:lstStyle>
            <a:lvl1pPr marL="0" indent="0" algn="ctr">
              <a:buNone/>
              <a:defRPr sz="1200">
                <a:solidFill>
                  <a:schemeClr val="tx1"/>
                </a:solidFill>
              </a:defRPr>
            </a:lvl1pPr>
          </a:lstStyle>
          <a:p>
            <a:pPr lvl="0"/>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endParaRPr lang="en-US"/>
          </a:p>
        </p:txBody>
      </p:sp>
      <p:sp>
        <p:nvSpPr>
          <p:cNvPr id="18" name="Text Placeholder 15">
            <a:extLst>
              <a:ext uri="{FF2B5EF4-FFF2-40B4-BE49-F238E27FC236}">
                <a16:creationId xmlns:a16="http://schemas.microsoft.com/office/drawing/2014/main" id="{F4C98FF9-9D3C-950D-7686-A373846C9EEF}"/>
              </a:ext>
            </a:extLst>
          </p:cNvPr>
          <p:cNvSpPr>
            <a:spLocks noGrp="1"/>
          </p:cNvSpPr>
          <p:nvPr>
            <p:ph type="body" sz="quarter" idx="22"/>
          </p:nvPr>
        </p:nvSpPr>
        <p:spPr>
          <a:xfrm>
            <a:off x="7724542" y="2905125"/>
            <a:ext cx="3057652" cy="307816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15">
            <a:extLst>
              <a:ext uri="{FF2B5EF4-FFF2-40B4-BE49-F238E27FC236}">
                <a16:creationId xmlns:a16="http://schemas.microsoft.com/office/drawing/2014/main" id="{AF436FF0-E4DD-7BFD-4301-BEA8C11D0F84}"/>
              </a:ext>
            </a:extLst>
          </p:cNvPr>
          <p:cNvSpPr>
            <a:spLocks noGrp="1"/>
          </p:cNvSpPr>
          <p:nvPr>
            <p:ph type="body" sz="quarter" idx="23"/>
          </p:nvPr>
        </p:nvSpPr>
        <p:spPr>
          <a:xfrm>
            <a:off x="1409801" y="2905125"/>
            <a:ext cx="3057652" cy="307816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1" name="Graphic 20">
            <a:extLst>
              <a:ext uri="{FF2B5EF4-FFF2-40B4-BE49-F238E27FC236}">
                <a16:creationId xmlns:a16="http://schemas.microsoft.com/office/drawing/2014/main" id="{12D4EBF5-12B1-B3D1-131C-14C4164F2D78}"/>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3662" t="14534"/>
          <a:stretch/>
        </p:blipFill>
        <p:spPr>
          <a:xfrm>
            <a:off x="0" y="-1"/>
            <a:ext cx="1524000" cy="1269937"/>
          </a:xfrm>
          <a:prstGeom prst="rect">
            <a:avLst/>
          </a:prstGeom>
        </p:spPr>
      </p:pic>
    </p:spTree>
    <p:extLst>
      <p:ext uri="{BB962C8B-B14F-4D97-AF65-F5344CB8AC3E}">
        <p14:creationId xmlns:p14="http://schemas.microsoft.com/office/powerpoint/2010/main" val="1676849315"/>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ontent Holder">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6C1F1235-5393-05B3-9C9B-E74338ED8047}"/>
              </a:ext>
            </a:extLst>
          </p:cNvPr>
          <p:cNvPicPr>
            <a:picLocks noChangeAspect="1"/>
          </p:cNvPicPr>
          <p:nvPr userDrawn="1"/>
        </p:nvPicPr>
        <p:blipFill>
          <a:blip r:embed="rId2"/>
          <a:stretch>
            <a:fillRect/>
          </a:stretch>
        </p:blipFill>
        <p:spPr>
          <a:xfrm>
            <a:off x="11181522" y="230188"/>
            <a:ext cx="762000" cy="664176"/>
          </a:xfrm>
          <a:prstGeom prst="rect">
            <a:avLst/>
          </a:prstGeom>
        </p:spPr>
      </p:pic>
      <p:pic>
        <p:nvPicPr>
          <p:cNvPr id="5" name="Graphic 4">
            <a:extLst>
              <a:ext uri="{FF2B5EF4-FFF2-40B4-BE49-F238E27FC236}">
                <a16:creationId xmlns:a16="http://schemas.microsoft.com/office/drawing/2014/main" id="{336F604A-88EE-DF95-6642-5189A5BCF5D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360" b="5673"/>
          <a:stretch/>
        </p:blipFill>
        <p:spPr>
          <a:xfrm rot="10800000">
            <a:off x="0" y="-2779"/>
            <a:ext cx="877405" cy="874506"/>
          </a:xfrm>
          <a:prstGeom prst="rect">
            <a:avLst/>
          </a:prstGeom>
        </p:spPr>
      </p:pic>
      <p:pic>
        <p:nvPicPr>
          <p:cNvPr id="10" name="Graphic 9">
            <a:extLst>
              <a:ext uri="{FF2B5EF4-FFF2-40B4-BE49-F238E27FC236}">
                <a16:creationId xmlns:a16="http://schemas.microsoft.com/office/drawing/2014/main" id="{F57E79B7-AA73-AB53-4055-949E19F6CFB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456860" y="3887280"/>
            <a:ext cx="2705100" cy="1485900"/>
          </a:xfrm>
          <a:prstGeom prst="rect">
            <a:avLst/>
          </a:prstGeom>
        </p:spPr>
      </p:pic>
      <p:pic>
        <p:nvPicPr>
          <p:cNvPr id="11" name="Graphic 10">
            <a:extLst>
              <a:ext uri="{FF2B5EF4-FFF2-40B4-BE49-F238E27FC236}">
                <a16:creationId xmlns:a16="http://schemas.microsoft.com/office/drawing/2014/main" id="{2D4EC7BC-EAD3-2FE9-5F89-C5A6A6774CD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rot="10800000">
            <a:off x="8399357" y="5514132"/>
            <a:ext cx="3683410" cy="2023282"/>
          </a:xfrm>
          <a:prstGeom prst="rect">
            <a:avLst/>
          </a:prstGeom>
        </p:spPr>
      </p:pic>
      <p:sp>
        <p:nvSpPr>
          <p:cNvPr id="6" name="Content Placeholder 5">
            <a:extLst>
              <a:ext uri="{FF2B5EF4-FFF2-40B4-BE49-F238E27FC236}">
                <a16:creationId xmlns:a16="http://schemas.microsoft.com/office/drawing/2014/main" id="{A8B0D735-7272-D61A-ABA4-2364094E22EB}"/>
              </a:ext>
            </a:extLst>
          </p:cNvPr>
          <p:cNvSpPr>
            <a:spLocks noGrp="1"/>
          </p:cNvSpPr>
          <p:nvPr>
            <p:ph sz="quarter" idx="10"/>
          </p:nvPr>
        </p:nvSpPr>
        <p:spPr>
          <a:xfrm>
            <a:off x="1524000" y="1192213"/>
            <a:ext cx="9144000" cy="4473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584169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9.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4.svg"/><Relationship Id="rId4" Type="http://schemas.openxmlformats.org/officeDocument/2006/relationships/slideLayout" Target="../slideLayouts/slideLayout15.xml"/><Relationship Id="rId9"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theme" Target="../theme/theme5.xml"/><Relationship Id="rId1" Type="http://schemas.openxmlformats.org/officeDocument/2006/relationships/slideLayout" Target="../slideLayouts/slideLayout25.xml"/><Relationship Id="rId4" Type="http://schemas.openxmlformats.org/officeDocument/2006/relationships/image" Target="../media/image29.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52B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90DF2-B9E4-81D0-28B2-1AA3074976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0AE9D1-A6D0-1535-AC0D-0D265E5BE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F3B9233B-C46E-0DF8-A9E1-BA3BD388E42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50000" b="39356"/>
          <a:stretch/>
        </p:blipFill>
        <p:spPr>
          <a:xfrm>
            <a:off x="7619172" y="2298435"/>
            <a:ext cx="4572828" cy="4559565"/>
          </a:xfrm>
          <a:prstGeom prst="rect">
            <a:avLst/>
          </a:prstGeom>
        </p:spPr>
      </p:pic>
    </p:spTree>
    <p:extLst>
      <p:ext uri="{BB962C8B-B14F-4D97-AF65-F5344CB8AC3E}">
        <p14:creationId xmlns:p14="http://schemas.microsoft.com/office/powerpoint/2010/main" val="572331858"/>
      </p:ext>
    </p:extLst>
  </p:cSld>
  <p:clrMap bg1="lt1" tx1="dk1" bg2="lt2" tx2="dk2" accent1="accent1" accent2="accent2" accent3="accent3" accent4="accent4" accent5="accent5" accent6="accent6" hlink="hlink" folHlink="folHlink"/>
  <p:sldLayoutIdLst>
    <p:sldLayoutId id="2147483697" r:id="rId1"/>
    <p:sldLayoutId id="2147483720" r:id="rId2"/>
  </p:sldLayoutIdLst>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txStyles>
    <p:titleStyle>
      <a:lvl1pPr algn="l" defTabSz="914400" rtl="0" eaLnBrk="1" latinLnBrk="0" hangingPunct="1">
        <a:lnSpc>
          <a:spcPct val="90000"/>
        </a:lnSpc>
        <a:spcBef>
          <a:spcPct val="0"/>
        </a:spcBef>
        <a:buNone/>
        <a:defRPr sz="4400" b="1" i="0" kern="1200">
          <a:solidFill>
            <a:schemeClr val="tx1"/>
          </a:solidFill>
          <a:latin typeface="Sofia Pro Soft Bold"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fia Pro Soft Regular"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fia Pro Soft Regular"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fia Pro Soft Regular"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fia Pro Soft Regular"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fia Pro Soft Regular"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90DF2-B9E4-81D0-28B2-1AA3074976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0AE9D1-A6D0-1535-AC0D-0D265E5BE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Icon&#10;&#10;Description automatically generated with low confidence">
            <a:extLst>
              <a:ext uri="{FF2B5EF4-FFF2-40B4-BE49-F238E27FC236}">
                <a16:creationId xmlns:a16="http://schemas.microsoft.com/office/drawing/2014/main" id="{517F9A93-4F8D-92F5-6AA3-A7A6D16B28D7}"/>
              </a:ext>
            </a:extLst>
          </p:cNvPr>
          <p:cNvPicPr>
            <a:picLocks noChangeAspect="1"/>
          </p:cNvPicPr>
          <p:nvPr userDrawn="1"/>
        </p:nvPicPr>
        <p:blipFill>
          <a:blip r:embed="rId11"/>
          <a:stretch>
            <a:fillRect/>
          </a:stretch>
        </p:blipFill>
        <p:spPr>
          <a:xfrm>
            <a:off x="11181522" y="230188"/>
            <a:ext cx="762000" cy="664176"/>
          </a:xfrm>
          <a:prstGeom prst="rect">
            <a:avLst/>
          </a:prstGeom>
        </p:spPr>
      </p:pic>
    </p:spTree>
    <p:extLst>
      <p:ext uri="{BB962C8B-B14F-4D97-AF65-F5344CB8AC3E}">
        <p14:creationId xmlns:p14="http://schemas.microsoft.com/office/powerpoint/2010/main" val="72135620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710" r:id="rId7"/>
    <p:sldLayoutId id="2147483716" r:id="rId8"/>
    <p:sldLayoutId id="2147483719" r:id="rId9"/>
  </p:sldLayoutIdLst>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txStyles>
    <p:titleStyle>
      <a:lvl1pPr algn="l" defTabSz="914400" rtl="0" eaLnBrk="1" latinLnBrk="0" hangingPunct="1">
        <a:lnSpc>
          <a:spcPct val="90000"/>
        </a:lnSpc>
        <a:spcBef>
          <a:spcPct val="0"/>
        </a:spcBef>
        <a:buNone/>
        <a:defRPr sz="4400" b="1" i="0" kern="1200">
          <a:solidFill>
            <a:srgbClr val="3C3089"/>
          </a:solidFill>
          <a:latin typeface="Sofia Pro Soft Bold"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ofia Pro Soft Regular"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ofia Pro Soft Regular"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ofia Pro Soft Regular"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fia Pro Soft Regular"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fia Pro Soft Regular"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alpha val="94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90DF2-B9E4-81D0-28B2-1AA3074976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0AE9D1-A6D0-1535-AC0D-0D265E5BE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a:extLst>
              <a:ext uri="{FF2B5EF4-FFF2-40B4-BE49-F238E27FC236}">
                <a16:creationId xmlns:a16="http://schemas.microsoft.com/office/drawing/2014/main" id="{B47C1713-914C-CD15-FA7D-59E82B7C5EDD}"/>
              </a:ext>
            </a:extLst>
          </p:cNvPr>
          <p:cNvPicPr>
            <a:picLocks noChangeAspect="1"/>
          </p:cNvPicPr>
          <p:nvPr userDrawn="1"/>
        </p:nvPicPr>
        <p:blipFill>
          <a:blip r:embed="rId8"/>
          <a:srcRect/>
          <a:stretch/>
        </p:blipFill>
        <p:spPr>
          <a:xfrm>
            <a:off x="11181522" y="231306"/>
            <a:ext cx="762000" cy="661939"/>
          </a:xfrm>
          <a:prstGeom prst="rect">
            <a:avLst/>
          </a:prstGeom>
        </p:spPr>
      </p:pic>
      <p:pic>
        <p:nvPicPr>
          <p:cNvPr id="9" name="Graphic 8">
            <a:extLst>
              <a:ext uri="{FF2B5EF4-FFF2-40B4-BE49-F238E27FC236}">
                <a16:creationId xmlns:a16="http://schemas.microsoft.com/office/drawing/2014/main" id="{6A014137-D526-2603-D4D7-100B294EF33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99867" y="-678250"/>
            <a:ext cx="9992266" cy="8214501"/>
          </a:xfrm>
          <a:prstGeom prst="rect">
            <a:avLst/>
          </a:prstGeom>
        </p:spPr>
      </p:pic>
    </p:spTree>
    <p:extLst>
      <p:ext uri="{BB962C8B-B14F-4D97-AF65-F5344CB8AC3E}">
        <p14:creationId xmlns:p14="http://schemas.microsoft.com/office/powerpoint/2010/main" val="289285045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b="1" i="0" kern="1200">
          <a:solidFill>
            <a:schemeClr val="tx1"/>
          </a:solidFill>
          <a:latin typeface="Sofia Pro Soft Bold"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fia Pro Soft Regular"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fia Pro Soft Regular"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fia Pro Soft Regular"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fia Pro Soft Regular"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fia Pro Soft Regular"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90DF2-B9E4-81D0-28B2-1AA3074976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0AE9D1-A6D0-1535-AC0D-0D265E5BE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0699038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11" r:id="rId3"/>
    <p:sldLayoutId id="2147483712" r:id="rId4"/>
    <p:sldLayoutId id="2147483713" r:id="rId5"/>
    <p:sldLayoutId id="2147483714" r:id="rId6"/>
    <p:sldLayoutId id="2147483715" r:id="rId7"/>
  </p:sldLayoutIdLst>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txStyles>
    <p:titleStyle>
      <a:lvl1pPr algn="l" defTabSz="914400" rtl="0" eaLnBrk="1" latinLnBrk="0" hangingPunct="1">
        <a:lnSpc>
          <a:spcPct val="90000"/>
        </a:lnSpc>
        <a:spcBef>
          <a:spcPct val="0"/>
        </a:spcBef>
        <a:buNone/>
        <a:defRPr sz="4400" b="1" i="0" kern="1200">
          <a:solidFill>
            <a:srgbClr val="3C3089"/>
          </a:solidFill>
          <a:latin typeface="Sofia Pro Soft Bold"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ofia Pro Soft Regular"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ofia Pro Soft Regular"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ofia Pro Soft Regular"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fia Pro Soft Regular"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fia Pro Soft Regular"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352B7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90DF2-B9E4-81D0-28B2-1AA3074976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0AE9D1-A6D0-1535-AC0D-0D265E5BE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Graphic 3">
            <a:extLst>
              <a:ext uri="{FF2B5EF4-FFF2-40B4-BE49-F238E27FC236}">
                <a16:creationId xmlns:a16="http://schemas.microsoft.com/office/drawing/2014/main" id="{DC9296B0-B510-34DD-8E40-9C1274A9B8C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51010" b="39382"/>
          <a:stretch/>
        </p:blipFill>
        <p:spPr>
          <a:xfrm>
            <a:off x="7619173" y="2206487"/>
            <a:ext cx="4572828" cy="4651513"/>
          </a:xfrm>
          <a:prstGeom prst="rect">
            <a:avLst/>
          </a:prstGeom>
        </p:spPr>
      </p:pic>
    </p:spTree>
    <p:extLst>
      <p:ext uri="{BB962C8B-B14F-4D97-AF65-F5344CB8AC3E}">
        <p14:creationId xmlns:p14="http://schemas.microsoft.com/office/powerpoint/2010/main" val="3467665730"/>
      </p:ext>
    </p:extLst>
  </p:cSld>
  <p:clrMap bg1="lt1" tx1="dk1" bg2="lt2" tx2="dk2" accent1="accent1" accent2="accent2" accent3="accent3" accent4="accent4" accent5="accent5" accent6="accent6" hlink="hlink" folHlink="folHlink"/>
  <p:sldLayoutIdLst>
    <p:sldLayoutId id="2147483701" r:id="rId1"/>
  </p:sldLayoutIdLst>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txStyles>
    <p:titleStyle>
      <a:lvl1pPr algn="l" defTabSz="914400" rtl="0" eaLnBrk="1" latinLnBrk="0" hangingPunct="1">
        <a:lnSpc>
          <a:spcPct val="90000"/>
        </a:lnSpc>
        <a:spcBef>
          <a:spcPct val="0"/>
        </a:spcBef>
        <a:buNone/>
        <a:defRPr sz="4400" b="1" i="0" kern="1200">
          <a:solidFill>
            <a:schemeClr val="tx1"/>
          </a:solidFill>
          <a:latin typeface="Sofia Pro Soft Bold" panose="020B00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fia Pro Soft Regular"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fia Pro Soft Regular"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fia Pro Soft Regular"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fia Pro Soft Regular"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fia Pro Soft Regular"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understood.org/en/friends-feelings/common-challenges/self-control/the-importance-of-self-control-for-kids-with-learning-and-attention-issues" TargetMode="External"/><Relationship Id="rId4" Type="http://schemas.openxmlformats.org/officeDocument/2006/relationships/hyperlink" Target="https://www.aliem.com/2016/05/pem-pearls-manage-pediatric-anxiety-ed/screen-shot-2016-05-21-at-3-14-21-p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fermentationwineblog.com/2015/08/shouting-loud-at-the-wine-industry-is-just-shouting/" TargetMode="External"/><Relationship Id="rId2" Type="http://schemas.openxmlformats.org/officeDocument/2006/relationships/image" Target="../media/image36.png"/><Relationship Id="rId1" Type="http://schemas.openxmlformats.org/officeDocument/2006/relationships/slideLayout" Target="../slideLayouts/slideLayout23.xml"/><Relationship Id="rId4" Type="http://schemas.openxmlformats.org/officeDocument/2006/relationships/hyperlink" Target="https://creativecommons.org/licenses/by/3.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clock-alarm-clock-deadline-minute-3035731/" TargetMode="External"/><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pikrepo.com/fgwol/mother-staring-son-photo" TargetMode="External"/><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teleread.org/2016/06/24/the-versus-debate-why-is-it-still-going-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E1EC9-266D-FC65-7447-23C0FBC506D0}"/>
              </a:ext>
            </a:extLst>
          </p:cNvPr>
          <p:cNvSpPr>
            <a:spLocks noGrp="1"/>
          </p:cNvSpPr>
          <p:nvPr>
            <p:ph type="ctrTitle"/>
          </p:nvPr>
        </p:nvSpPr>
        <p:spPr/>
        <p:txBody>
          <a:bodyPr/>
          <a:lstStyle/>
          <a:p>
            <a:r>
              <a:rPr lang="en-GB"/>
              <a:t>Pathalogical Demand Avoidant  </a:t>
            </a:r>
          </a:p>
        </p:txBody>
      </p:sp>
      <p:pic>
        <p:nvPicPr>
          <p:cNvPr id="4" name="Picture 3" descr="Icon&#10;&#10;Description automatically generated">
            <a:extLst>
              <a:ext uri="{FF2B5EF4-FFF2-40B4-BE49-F238E27FC236}">
                <a16:creationId xmlns:a16="http://schemas.microsoft.com/office/drawing/2014/main" id="{2E3E57FA-D23B-137C-D762-FB3EC19B1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35F5020-F9BF-A774-0D82-77D5E489D8CD}"/>
              </a:ext>
            </a:extLst>
          </p:cNvPr>
          <p:cNvSpPr txBox="1"/>
          <p:nvPr/>
        </p:nvSpPr>
        <p:spPr>
          <a:xfrm>
            <a:off x="319501" y="1187106"/>
            <a:ext cx="4718843" cy="2739211"/>
          </a:xfrm>
          <a:prstGeom prst="rect">
            <a:avLst/>
          </a:prstGeom>
          <a:noFill/>
        </p:spPr>
        <p:txBody>
          <a:bodyPr wrap="square" rtlCol="0">
            <a:spAutoFit/>
          </a:bodyPr>
          <a:lstStyle/>
          <a:p>
            <a:pPr algn="ctr"/>
            <a:r>
              <a:rPr lang="en-GB" sz="4800">
                <a:latin typeface="Sofia Pro" panose="020B0000000000000000" pitchFamily="34" charset="0"/>
              </a:rPr>
              <a:t>Understanding and Managing a ‘Meltdown’</a:t>
            </a:r>
          </a:p>
          <a:p>
            <a:pPr algn="ctr"/>
            <a:r>
              <a:rPr lang="en-GB" sz="2800">
                <a:latin typeface="Sofia Pro" panose="020B0000000000000000" pitchFamily="34" charset="0"/>
              </a:rPr>
              <a:t>Workshop</a:t>
            </a:r>
          </a:p>
        </p:txBody>
      </p:sp>
    </p:spTree>
    <p:extLst>
      <p:ext uri="{BB962C8B-B14F-4D97-AF65-F5344CB8AC3E}">
        <p14:creationId xmlns:p14="http://schemas.microsoft.com/office/powerpoint/2010/main" val="3545153502"/>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A680-728E-CF32-C033-C5E6397190E1}"/>
              </a:ext>
            </a:extLst>
          </p:cNvPr>
          <p:cNvSpPr>
            <a:spLocks noGrp="1"/>
          </p:cNvSpPr>
          <p:nvPr>
            <p:ph type="ctrTitle"/>
          </p:nvPr>
        </p:nvSpPr>
        <p:spPr>
          <a:xfrm>
            <a:off x="4860235" y="700968"/>
            <a:ext cx="6871518" cy="963240"/>
          </a:xfrm>
        </p:spPr>
        <p:txBody>
          <a:bodyPr>
            <a:normAutofit fontScale="90000"/>
          </a:bodyPr>
          <a:lstStyle/>
          <a:p>
            <a:pPr algn="ctr"/>
            <a:r>
              <a:rPr lang="en-GB" sz="4900" b="0">
                <a:solidFill>
                  <a:schemeClr val="bg1"/>
                </a:solidFill>
                <a:latin typeface="Sofia Pro" panose="020B0000000000000000" pitchFamily="34" charset="0"/>
              </a:rPr>
              <a:t>Tantrum</a:t>
            </a:r>
            <a:br>
              <a:rPr lang="en-GB" sz="3600" b="1">
                <a:solidFill>
                  <a:srgbClr val="002060"/>
                </a:solidFill>
                <a:latin typeface="Sofia Pro" panose="020B0000000000000000" pitchFamily="34" charset="0"/>
              </a:rPr>
            </a:br>
            <a:endParaRPr lang="en-GB"/>
          </a:p>
        </p:txBody>
      </p:sp>
      <p:sp>
        <p:nvSpPr>
          <p:cNvPr id="3" name="Text Placeholder 2">
            <a:extLst>
              <a:ext uri="{FF2B5EF4-FFF2-40B4-BE49-F238E27FC236}">
                <a16:creationId xmlns:a16="http://schemas.microsoft.com/office/drawing/2014/main" id="{244C5DFB-BF1D-35FA-9168-C7DA1C4A8E06}"/>
              </a:ext>
            </a:extLst>
          </p:cNvPr>
          <p:cNvSpPr>
            <a:spLocks noGrp="1"/>
          </p:cNvSpPr>
          <p:nvPr>
            <p:ph type="body" sz="quarter" idx="11"/>
          </p:nvPr>
        </p:nvSpPr>
        <p:spPr>
          <a:xfrm>
            <a:off x="4537166" y="2708366"/>
            <a:ext cx="7114903" cy="3823064"/>
          </a:xfrm>
        </p:spPr>
        <p:txBody>
          <a:bodyPr>
            <a:normAutofit/>
          </a:bodyPr>
          <a:lstStyle/>
          <a:p>
            <a:pPr algn="just"/>
            <a:r>
              <a:rPr lang="en-US" sz="1600" b="1">
                <a:latin typeface="Sofia Pro" panose="020B0000000000000000" pitchFamily="34" charset="0"/>
              </a:rPr>
              <a:t>What is a Tantrum?</a:t>
            </a:r>
            <a:endParaRPr lang="en-US" sz="1600">
              <a:latin typeface="Sofia Pro" panose="020B0000000000000000" pitchFamily="34" charset="0"/>
            </a:endParaRPr>
          </a:p>
          <a:p>
            <a:pPr marL="285750" indent="-285750" algn="just">
              <a:buFont typeface="Arial" panose="020B0604020202020204" pitchFamily="34" charset="0"/>
              <a:buChar char="•"/>
            </a:pPr>
            <a:r>
              <a:rPr lang="en-US" sz="1600">
                <a:latin typeface="Sofia Pro" panose="020B0000000000000000" pitchFamily="34" charset="0"/>
              </a:rPr>
              <a:t>A tantrum is an outburst from a child when they are trying to get something that they want or need.</a:t>
            </a:r>
          </a:p>
          <a:p>
            <a:pPr marL="285750" indent="-285750" algn="just">
              <a:buFont typeface="Arial" panose="020B0604020202020204" pitchFamily="34" charset="0"/>
              <a:buChar char="•"/>
            </a:pPr>
            <a:r>
              <a:rPr lang="en-US" sz="1600">
                <a:latin typeface="Sofia Pro" panose="020B0000000000000000" pitchFamily="34" charset="0"/>
              </a:rPr>
              <a:t>Yelling, crying or lashing out isn’t an appropriate way for them to express their feelings, but there is a reason for doing it.</a:t>
            </a:r>
          </a:p>
          <a:p>
            <a:pPr marL="285750" indent="-285750" algn="just">
              <a:buFont typeface="Arial" panose="020B0604020202020204" pitchFamily="34" charset="0"/>
              <a:buChar char="•"/>
            </a:pPr>
            <a:r>
              <a:rPr lang="en-US" sz="1600">
                <a:latin typeface="Sofia Pro" panose="020B0000000000000000" pitchFamily="34" charset="0"/>
              </a:rPr>
              <a:t>There is some control over the </a:t>
            </a:r>
            <a:r>
              <a:rPr lang="en-US" sz="1600" err="1">
                <a:latin typeface="Sofia Pro" panose="020B0000000000000000" pitchFamily="34" charset="0"/>
              </a:rPr>
              <a:t>behaviour</a:t>
            </a:r>
            <a:r>
              <a:rPr lang="en-US" sz="1600">
                <a:latin typeface="Sofia Pro" panose="020B0000000000000000" pitchFamily="34" charset="0"/>
              </a:rPr>
              <a:t>.</a:t>
            </a:r>
          </a:p>
          <a:p>
            <a:pPr marL="285750" indent="-285750" algn="just">
              <a:buFont typeface="Arial" panose="020B0604020202020204" pitchFamily="34" charset="0"/>
              <a:buChar char="•"/>
            </a:pPr>
            <a:r>
              <a:rPr lang="en-US" sz="1600">
                <a:latin typeface="Sofia Pro" panose="020B0000000000000000" pitchFamily="34" charset="0"/>
              </a:rPr>
              <a:t>Your child may even stop in the middle of a tantrum to make sure you’re looking at them.</a:t>
            </a:r>
          </a:p>
          <a:p>
            <a:pPr marL="285750" indent="-285750" algn="just">
              <a:buFont typeface="Arial" panose="020B0604020202020204" pitchFamily="34" charset="0"/>
              <a:buChar char="•"/>
            </a:pPr>
            <a:r>
              <a:rPr lang="en-US" sz="1600">
                <a:latin typeface="Sofia Pro" panose="020B0000000000000000" pitchFamily="34" charset="0"/>
              </a:rPr>
              <a:t>When they see that you’re watching them, they may pick up where they left off. The tantrum is likely to stop when they get what they want, or they </a:t>
            </a:r>
            <a:r>
              <a:rPr lang="en-US" sz="1600" err="1">
                <a:latin typeface="Sofia Pro" panose="020B0000000000000000" pitchFamily="34" charset="0"/>
              </a:rPr>
              <a:t>realise</a:t>
            </a:r>
            <a:r>
              <a:rPr lang="en-US" sz="1600">
                <a:latin typeface="Sofia Pro" panose="020B0000000000000000" pitchFamily="34" charset="0"/>
              </a:rPr>
              <a:t> they </a:t>
            </a:r>
            <a:r>
              <a:rPr lang="en-US" sz="1600" i="1">
                <a:latin typeface="Sofia Pro" panose="020B0000000000000000" pitchFamily="34" charset="0"/>
              </a:rPr>
              <a:t>won’t</a:t>
            </a:r>
            <a:r>
              <a:rPr lang="en-US" sz="1600">
                <a:latin typeface="Sofia Pro" panose="020B0000000000000000" pitchFamily="34" charset="0"/>
              </a:rPr>
              <a:t> get what they want by behaving this way.</a:t>
            </a:r>
          </a:p>
          <a:p>
            <a:endParaRPr lang="en-GB"/>
          </a:p>
        </p:txBody>
      </p:sp>
      <p:pic>
        <p:nvPicPr>
          <p:cNvPr id="7" name="Picture Placeholder 6" descr="A picture containing human face, person, toddler, child&#10;&#10;Description automatically generated">
            <a:extLst>
              <a:ext uri="{FF2B5EF4-FFF2-40B4-BE49-F238E27FC236}">
                <a16:creationId xmlns:a16="http://schemas.microsoft.com/office/drawing/2014/main" id="{E9DD4A49-4949-F2CD-A8B7-571C064DE96B}"/>
              </a:ext>
            </a:extLst>
          </p:cNvPr>
          <p:cNvPicPr>
            <a:picLocks noGrp="1" noChangeAspect="1"/>
          </p:cNvPicPr>
          <p:nvPr>
            <p:ph type="pic" sz="quarter" idx="12"/>
          </p:nvPr>
        </p:nvPicPr>
        <p:blipFill>
          <a:blip r:embed="rId3">
            <a:extLst>
              <a:ext uri="{837473B0-CC2E-450A-ABE3-18F120FF3D39}">
                <a1611:picAttrSrcUrl xmlns:a1611="http://schemas.microsoft.com/office/drawing/2016/11/main" r:id="rId4"/>
              </a:ext>
            </a:extLst>
          </a:blip>
          <a:srcRect l="18851" r="18851"/>
          <a:stretch>
            <a:fillRect/>
          </a:stretch>
        </p:blipFill>
        <p:spPr/>
      </p:pic>
      <p:sp>
        <p:nvSpPr>
          <p:cNvPr id="5" name="Rectangle 4">
            <a:extLst>
              <a:ext uri="{FF2B5EF4-FFF2-40B4-BE49-F238E27FC236}">
                <a16:creationId xmlns:a16="http://schemas.microsoft.com/office/drawing/2014/main" id="{AAD0FFD8-F19D-EDF7-94C0-C809D8FB39C4}"/>
              </a:ext>
            </a:extLst>
          </p:cNvPr>
          <p:cNvSpPr/>
          <p:nvPr/>
        </p:nvSpPr>
        <p:spPr>
          <a:xfrm>
            <a:off x="4974336" y="1664208"/>
            <a:ext cx="5948768" cy="75895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ofia Pro" panose="020B0000000000000000" pitchFamily="34" charset="0"/>
              </a:rPr>
              <a:t>Many people think the words “tantrum” (Goal directed </a:t>
            </a:r>
            <a:r>
              <a:rPr lang="en-US" sz="1600" err="1">
                <a:solidFill>
                  <a:schemeClr val="tx1"/>
                </a:solidFill>
                <a:latin typeface="Sofia Pro" panose="020B0000000000000000" pitchFamily="34" charset="0"/>
              </a:rPr>
              <a:t>behaviour</a:t>
            </a:r>
            <a:r>
              <a:rPr lang="en-US" sz="1600">
                <a:solidFill>
                  <a:schemeClr val="tx1"/>
                </a:solidFill>
                <a:latin typeface="Sofia Pro" panose="020B0000000000000000" pitchFamily="34" charset="0"/>
              </a:rPr>
              <a:t>) and “meltdown” mean the same thing.  </a:t>
            </a:r>
          </a:p>
          <a:p>
            <a:pPr algn="ctr"/>
            <a:r>
              <a:rPr lang="en-US" sz="1600">
                <a:solidFill>
                  <a:schemeClr val="tx1"/>
                </a:solidFill>
                <a:latin typeface="Sofia Pro" panose="020B0000000000000000" pitchFamily="34" charset="0"/>
              </a:rPr>
              <a:t>They can look very similar when you see them happening</a:t>
            </a:r>
            <a:endParaRPr lang="en-US" sz="1600" u="sng">
              <a:solidFill>
                <a:srgbClr val="002060"/>
              </a:solidFill>
              <a:latin typeface="Sofia Pro" panose="020B0000000000000000"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253255755"/>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DF005C-8ED9-0115-E0D4-AA1B3E054A1A}"/>
              </a:ext>
            </a:extLst>
          </p:cNvPr>
          <p:cNvSpPr>
            <a:spLocks noGrp="1"/>
          </p:cNvSpPr>
          <p:nvPr>
            <p:ph sz="quarter" idx="10"/>
          </p:nvPr>
        </p:nvSpPr>
        <p:spPr>
          <a:xfrm>
            <a:off x="1416908" y="277813"/>
            <a:ext cx="9144000" cy="521257"/>
          </a:xfrm>
        </p:spPr>
        <p:txBody>
          <a:bodyPr>
            <a:noAutofit/>
          </a:bodyPr>
          <a:lstStyle/>
          <a:p>
            <a:pPr marL="0" indent="0" algn="ctr">
              <a:buNone/>
            </a:pPr>
            <a:r>
              <a:rPr lang="en-GB" sz="4400"/>
              <a:t>Tantrums Explored</a:t>
            </a:r>
          </a:p>
        </p:txBody>
      </p:sp>
      <p:sp>
        <p:nvSpPr>
          <p:cNvPr id="3" name="TextBox 2">
            <a:extLst>
              <a:ext uri="{FF2B5EF4-FFF2-40B4-BE49-F238E27FC236}">
                <a16:creationId xmlns:a16="http://schemas.microsoft.com/office/drawing/2014/main" id="{A0D77BCB-8909-6AC5-62DF-C7D6810157B9}"/>
              </a:ext>
            </a:extLst>
          </p:cNvPr>
          <p:cNvSpPr txBox="1"/>
          <p:nvPr/>
        </p:nvSpPr>
        <p:spPr>
          <a:xfrm>
            <a:off x="205945" y="1166842"/>
            <a:ext cx="11184865" cy="4524315"/>
          </a:xfrm>
          <a:prstGeom prst="rect">
            <a:avLst/>
          </a:prstGeom>
          <a:noFill/>
        </p:spPr>
        <p:txBody>
          <a:bodyPr wrap="square" rtlCol="0">
            <a:spAutoFit/>
          </a:bodyPr>
          <a:lstStyle/>
          <a:p>
            <a:pPr algn="l"/>
            <a:r>
              <a:rPr lang="en-GB" sz="1600" b="1" i="0">
                <a:solidFill>
                  <a:srgbClr val="002060"/>
                </a:solidFill>
                <a:effectLst/>
                <a:latin typeface="Sofia Pro"/>
              </a:rPr>
              <a:t>Tantrums are common </a:t>
            </a:r>
            <a:r>
              <a:rPr lang="en-GB" sz="1600" i="0">
                <a:solidFill>
                  <a:srgbClr val="002060"/>
                </a:solidFill>
                <a:effectLst/>
                <a:latin typeface="Sofia Pro"/>
              </a:rPr>
              <a:t>in children aged 1-3 years.  </a:t>
            </a:r>
            <a:r>
              <a:rPr lang="en-GB" sz="1600" b="0" i="0">
                <a:solidFill>
                  <a:srgbClr val="002060"/>
                </a:solidFill>
                <a:effectLst/>
                <a:latin typeface="Sofia Pro"/>
              </a:rPr>
              <a:t>This is because young children are still at an early stage of social, emotional and language development. They can’t always communicate their needs and feelings, including the desire to do things for themselves, so they might get frustrated. </a:t>
            </a:r>
            <a:r>
              <a:rPr lang="en-GB" sz="1600">
                <a:solidFill>
                  <a:srgbClr val="002060"/>
                </a:solidFill>
                <a:latin typeface="Sofia Pro"/>
              </a:rPr>
              <a:t>Th</a:t>
            </a:r>
            <a:r>
              <a:rPr lang="en-GB" sz="1600" b="0" i="0">
                <a:solidFill>
                  <a:srgbClr val="002060"/>
                </a:solidFill>
                <a:effectLst/>
                <a:latin typeface="Sofia Pro"/>
              </a:rPr>
              <a:t>ey’re learning that how they behave influences others. </a:t>
            </a:r>
            <a:r>
              <a:rPr lang="en-GB" sz="1600">
                <a:solidFill>
                  <a:srgbClr val="002060"/>
                </a:solidFill>
                <a:latin typeface="Sofia Pro"/>
              </a:rPr>
              <a:t>T</a:t>
            </a:r>
            <a:r>
              <a:rPr lang="en-GB" sz="1600" b="0" i="0">
                <a:solidFill>
                  <a:srgbClr val="002060"/>
                </a:solidFill>
                <a:effectLst/>
                <a:latin typeface="Sofia Pro"/>
              </a:rPr>
              <a:t>antrums are one of the ways that young children express and manage feelings and try to understand or change what’s going on around them.</a:t>
            </a:r>
          </a:p>
          <a:p>
            <a:pPr algn="l"/>
            <a:endParaRPr lang="en-GB" sz="1600" b="0" i="0">
              <a:solidFill>
                <a:srgbClr val="002060"/>
              </a:solidFill>
              <a:effectLst/>
              <a:latin typeface="Sofia Pro"/>
            </a:endParaRPr>
          </a:p>
          <a:p>
            <a:pPr algn="l"/>
            <a:r>
              <a:rPr lang="en-GB" sz="1600" b="1" i="0">
                <a:solidFill>
                  <a:srgbClr val="002060"/>
                </a:solidFill>
                <a:effectLst/>
                <a:latin typeface="Sofia Pro"/>
              </a:rPr>
              <a:t>Older children</a:t>
            </a:r>
            <a:r>
              <a:rPr lang="en-GB" sz="1600" b="0" i="0">
                <a:solidFill>
                  <a:srgbClr val="002060"/>
                </a:solidFill>
                <a:effectLst/>
                <a:latin typeface="Sofia Pro"/>
              </a:rPr>
              <a:t> can have tantrums too. This can be because they haven’t yet learned safe ways to express or manage feelings</a:t>
            </a:r>
          </a:p>
          <a:p>
            <a:pPr algn="l"/>
            <a:endParaRPr lang="en-GB" sz="1600">
              <a:solidFill>
                <a:srgbClr val="002060"/>
              </a:solidFill>
              <a:latin typeface="Sofia Pro"/>
            </a:endParaRPr>
          </a:p>
          <a:p>
            <a:pPr algn="l"/>
            <a:r>
              <a:rPr lang="en-GB" sz="1600" b="1" i="0">
                <a:solidFill>
                  <a:srgbClr val="002060"/>
                </a:solidFill>
                <a:effectLst/>
                <a:latin typeface="Sofia Pro"/>
              </a:rPr>
              <a:t>By the age of 4</a:t>
            </a:r>
            <a:r>
              <a:rPr lang="en-GB" sz="1600" b="0" i="0">
                <a:solidFill>
                  <a:srgbClr val="002060"/>
                </a:solidFill>
                <a:effectLst/>
                <a:latin typeface="Sofia Pro"/>
              </a:rPr>
              <a:t>, tantrums should naturally decrease as the child beginnings to understand emotions more and they’re also able to verbalise their wants, needs and desires. </a:t>
            </a:r>
          </a:p>
          <a:p>
            <a:pPr algn="l"/>
            <a:endParaRPr lang="en-GB" sz="1600">
              <a:solidFill>
                <a:srgbClr val="002060"/>
              </a:solidFill>
              <a:latin typeface="Sofia Pro"/>
            </a:endParaRPr>
          </a:p>
          <a:p>
            <a:pPr algn="l"/>
            <a:r>
              <a:rPr lang="en-GB" sz="1600" b="1" i="0">
                <a:solidFill>
                  <a:srgbClr val="002060"/>
                </a:solidFill>
                <a:effectLst/>
                <a:latin typeface="Sofia Pro" panose="020B0000000000000000"/>
              </a:rPr>
              <a:t>What might tantrums look like: </a:t>
            </a:r>
            <a:r>
              <a:rPr lang="en-GB" sz="1600" b="0" i="0">
                <a:solidFill>
                  <a:srgbClr val="002060"/>
                </a:solidFill>
                <a:effectLst/>
                <a:latin typeface="Sofia Pro" panose="020B0000000000000000"/>
              </a:rPr>
              <a:t>You might see screaming, stiffening limbs, an arched back, kicking, falling, or running away. In some cases, children hold their breath, vomit, break things or hurt themselves or other people as part of a tantrum</a:t>
            </a:r>
          </a:p>
          <a:p>
            <a:pPr algn="l"/>
            <a:endParaRPr lang="en-GB" sz="1600">
              <a:solidFill>
                <a:srgbClr val="002060"/>
              </a:solidFill>
              <a:latin typeface="Sofia Pro" panose="020B0000000000000000"/>
            </a:endParaRPr>
          </a:p>
          <a:p>
            <a:pPr algn="l"/>
            <a:r>
              <a:rPr lang="en-GB" sz="1600" b="1">
                <a:solidFill>
                  <a:srgbClr val="002060"/>
                </a:solidFill>
                <a:latin typeface="Sofia Pro" panose="020B0000000000000000"/>
              </a:rPr>
              <a:t>Reasons for tantrums: </a:t>
            </a:r>
            <a:r>
              <a:rPr lang="en-GB" sz="1600">
                <a:solidFill>
                  <a:srgbClr val="002060"/>
                </a:solidFill>
                <a:latin typeface="Sofia Pro" panose="020B0000000000000000"/>
              </a:rPr>
              <a:t>may be a way of getting attention, being unable to communicate their feelings, hunger, thirst, sickness or being tired.  It could also be a response to being told no or not having something they wanted or expected to have. </a:t>
            </a:r>
            <a:endParaRPr lang="en-GB" sz="1600" b="0" i="0">
              <a:solidFill>
                <a:srgbClr val="002060"/>
              </a:solidFill>
              <a:effectLst/>
              <a:latin typeface="Sofia Pro" panose="020B0000000000000000"/>
            </a:endParaRPr>
          </a:p>
          <a:p>
            <a:pPr algn="l"/>
            <a:endParaRPr lang="en-GB" sz="1600">
              <a:solidFill>
                <a:srgbClr val="002060"/>
              </a:solidFill>
              <a:latin typeface="Sofia Pro" panose="020B0000000000000000"/>
            </a:endParaRPr>
          </a:p>
          <a:p>
            <a:pPr algn="l"/>
            <a:endParaRPr lang="en-GB" sz="1600" b="0" i="0">
              <a:solidFill>
                <a:srgbClr val="002060"/>
              </a:solidFill>
              <a:effectLst/>
              <a:latin typeface="Sofia Pro"/>
            </a:endParaRPr>
          </a:p>
          <a:p>
            <a:pPr algn="l"/>
            <a:endParaRPr lang="en-GB" sz="1600" b="0" i="0">
              <a:solidFill>
                <a:srgbClr val="002060"/>
              </a:solidFill>
              <a:effectLst/>
              <a:latin typeface="Sofia Pro"/>
            </a:endParaRPr>
          </a:p>
        </p:txBody>
      </p:sp>
    </p:spTree>
    <p:extLst>
      <p:ext uri="{BB962C8B-B14F-4D97-AF65-F5344CB8AC3E}">
        <p14:creationId xmlns:p14="http://schemas.microsoft.com/office/powerpoint/2010/main" val="4045276684"/>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F3EF1E-F5A8-C3EA-8A16-189D5FA0389B}"/>
              </a:ext>
            </a:extLst>
          </p:cNvPr>
          <p:cNvSpPr>
            <a:spLocks noGrp="1"/>
          </p:cNvSpPr>
          <p:nvPr>
            <p:ph sz="quarter" idx="10"/>
          </p:nvPr>
        </p:nvSpPr>
        <p:spPr>
          <a:xfrm>
            <a:off x="1178011" y="170721"/>
            <a:ext cx="9144000" cy="735441"/>
          </a:xfrm>
        </p:spPr>
        <p:txBody>
          <a:bodyPr>
            <a:noAutofit/>
          </a:bodyPr>
          <a:lstStyle/>
          <a:p>
            <a:pPr marL="0" indent="0" algn="ctr">
              <a:buNone/>
            </a:pPr>
            <a:r>
              <a:rPr lang="en-GB" sz="4400">
                <a:latin typeface="Sofia Pro" panose="020B0000000000000000" pitchFamily="34" charset="0"/>
              </a:rPr>
              <a:t>Managing and supporting tantrums</a:t>
            </a:r>
          </a:p>
        </p:txBody>
      </p:sp>
      <p:sp>
        <p:nvSpPr>
          <p:cNvPr id="3" name="TextBox 2">
            <a:extLst>
              <a:ext uri="{FF2B5EF4-FFF2-40B4-BE49-F238E27FC236}">
                <a16:creationId xmlns:a16="http://schemas.microsoft.com/office/drawing/2014/main" id="{93FA79FC-3A2C-8A70-D23A-33CE8135F818}"/>
              </a:ext>
            </a:extLst>
          </p:cNvPr>
          <p:cNvSpPr txBox="1"/>
          <p:nvPr/>
        </p:nvSpPr>
        <p:spPr>
          <a:xfrm>
            <a:off x="296562" y="1079156"/>
            <a:ext cx="11121081" cy="5509200"/>
          </a:xfrm>
          <a:prstGeom prst="rect">
            <a:avLst/>
          </a:prstGeom>
          <a:noFill/>
        </p:spPr>
        <p:txBody>
          <a:bodyPr wrap="square" rtlCol="0">
            <a:spAutoFit/>
          </a:bodyPr>
          <a:lstStyle/>
          <a:p>
            <a:pPr algn="l"/>
            <a:endParaRPr lang="en-GB" sz="1600" b="0" i="0">
              <a:solidFill>
                <a:srgbClr val="002060"/>
              </a:solidFill>
              <a:effectLst/>
              <a:latin typeface="Sofia Pro" panose="020B0000000000000000"/>
            </a:endParaRPr>
          </a:p>
          <a:p>
            <a:pPr algn="l">
              <a:buFont typeface="Arial" panose="020B0604020202020204" pitchFamily="34" charset="0"/>
              <a:buChar char="•"/>
            </a:pPr>
            <a:r>
              <a:rPr lang="en-GB" sz="1600" b="1" i="0">
                <a:solidFill>
                  <a:srgbClr val="002060"/>
                </a:solidFill>
                <a:effectLst/>
                <a:latin typeface="Sofia Pro" panose="020B0000000000000000"/>
              </a:rPr>
              <a:t>Support your child </a:t>
            </a:r>
            <a:r>
              <a:rPr lang="en-GB" sz="1600" b="0" i="0">
                <a:solidFill>
                  <a:srgbClr val="002060"/>
                </a:solidFill>
                <a:effectLst/>
                <a:latin typeface="Sofia Pro" panose="020B0000000000000000"/>
              </a:rPr>
              <a:t>to understand their own emotions - you can do this from birth by using words to label feelings like ‘happy’, ‘sad’, ‘‘tired’, ‘hungry’ and ‘comfy’.</a:t>
            </a:r>
          </a:p>
          <a:p>
            <a:pPr algn="l">
              <a:buFont typeface="Arial" panose="020B0604020202020204" pitchFamily="34" charset="0"/>
              <a:buChar char="•"/>
            </a:pPr>
            <a:endParaRPr lang="en-GB" sz="1600" b="0" i="0">
              <a:solidFill>
                <a:srgbClr val="002060"/>
              </a:solidFill>
              <a:effectLst/>
              <a:latin typeface="Sofia Pro" panose="020B0000000000000000"/>
            </a:endParaRPr>
          </a:p>
          <a:p>
            <a:pPr algn="l">
              <a:buFont typeface="Arial" panose="020B0604020202020204" pitchFamily="34" charset="0"/>
              <a:buChar char="•"/>
            </a:pPr>
            <a:r>
              <a:rPr lang="en-GB" sz="1600" b="1" i="0">
                <a:solidFill>
                  <a:srgbClr val="002060"/>
                </a:solidFill>
                <a:effectLst/>
                <a:latin typeface="Sofia Pro" panose="020B0000000000000000"/>
              </a:rPr>
              <a:t>Identify tantrum triggers </a:t>
            </a:r>
            <a:r>
              <a:rPr lang="en-GB" sz="1600" b="0" i="0">
                <a:solidFill>
                  <a:srgbClr val="002060"/>
                </a:solidFill>
                <a:effectLst/>
                <a:latin typeface="Sofia Pro" panose="020B0000000000000000"/>
              </a:rPr>
              <a:t>like tiredness, hunger, worries, fears or overstimulation. You might be able to make a plan to manage the triggers – for example, by going shopping after your child has had a nap or something to eat.</a:t>
            </a:r>
          </a:p>
          <a:p>
            <a:pPr algn="l">
              <a:buFont typeface="Arial" panose="020B0604020202020204" pitchFamily="34" charset="0"/>
              <a:buChar char="•"/>
            </a:pPr>
            <a:endParaRPr lang="en-GB" sz="1600">
              <a:solidFill>
                <a:srgbClr val="002060"/>
              </a:solidFill>
              <a:latin typeface="Sofia Pro" panose="020B0000000000000000"/>
            </a:endParaRPr>
          </a:p>
          <a:p>
            <a:pPr algn="l">
              <a:buFont typeface="Arial" panose="020B0604020202020204" pitchFamily="34" charset="0"/>
              <a:buChar char="•"/>
            </a:pPr>
            <a:r>
              <a:rPr lang="en-GB" sz="1600" b="1" i="0">
                <a:solidFill>
                  <a:srgbClr val="002060"/>
                </a:solidFill>
                <a:effectLst/>
                <a:latin typeface="Sofia Pro" panose="020B0000000000000000"/>
              </a:rPr>
              <a:t>Say it, mean it, do it </a:t>
            </a:r>
            <a:r>
              <a:rPr lang="en-GB" sz="1600" b="0" i="0">
                <a:solidFill>
                  <a:srgbClr val="002060"/>
                </a:solidFill>
                <a:effectLst/>
                <a:latin typeface="Sofia Pro" panose="020B0000000000000000"/>
              </a:rPr>
              <a:t>– a difficult one to follow through on but if you have told your child that they cannot have something – mean what you say and don’t allow them to have it. </a:t>
            </a:r>
          </a:p>
          <a:p>
            <a:pPr algn="l">
              <a:buFont typeface="Arial" panose="020B0604020202020204" pitchFamily="34" charset="0"/>
              <a:buChar char="•"/>
            </a:pPr>
            <a:endParaRPr lang="en-GB" sz="1600">
              <a:solidFill>
                <a:srgbClr val="002060"/>
              </a:solidFill>
              <a:latin typeface="Sofia Pro" panose="020B0000000000000000"/>
            </a:endParaRPr>
          </a:p>
          <a:p>
            <a:pPr algn="l">
              <a:buFont typeface="Arial" panose="020B0604020202020204" pitchFamily="34" charset="0"/>
              <a:buChar char="•"/>
            </a:pPr>
            <a:r>
              <a:rPr lang="en-GB" sz="1600" b="1" i="0">
                <a:solidFill>
                  <a:srgbClr val="002060"/>
                </a:solidFill>
                <a:effectLst/>
                <a:latin typeface="Sofia Pro" panose="020B0000000000000000"/>
              </a:rPr>
              <a:t>Be consistent </a:t>
            </a:r>
            <a:r>
              <a:rPr lang="en-GB" sz="1600" b="0" i="0">
                <a:solidFill>
                  <a:srgbClr val="002060"/>
                </a:solidFill>
                <a:effectLst/>
                <a:latin typeface="Sofia Pro" panose="020B0000000000000000"/>
              </a:rPr>
              <a:t>and try to manage the behaviours but – don’t give in!  The minute you do this, the child will learn that if they have a tantrum every time that they are told no, they will eventually get what they want .</a:t>
            </a:r>
          </a:p>
          <a:p>
            <a:pPr algn="l">
              <a:buFont typeface="Arial" panose="020B0604020202020204" pitchFamily="34" charset="0"/>
              <a:buChar char="•"/>
            </a:pPr>
            <a:endParaRPr lang="en-GB" sz="1600">
              <a:solidFill>
                <a:srgbClr val="002060"/>
              </a:solidFill>
              <a:latin typeface="Sofia Pro" panose="020B0000000000000000"/>
            </a:endParaRPr>
          </a:p>
          <a:p>
            <a:pPr algn="l">
              <a:buFont typeface="Arial" panose="020B0604020202020204" pitchFamily="34" charset="0"/>
              <a:buChar char="•"/>
            </a:pPr>
            <a:r>
              <a:rPr lang="en-GB" sz="1600" b="1" i="0">
                <a:solidFill>
                  <a:srgbClr val="002060"/>
                </a:solidFill>
                <a:effectLst/>
                <a:latin typeface="Sofia Pro" panose="020B0000000000000000"/>
              </a:rPr>
              <a:t>Remember</a:t>
            </a:r>
            <a:r>
              <a:rPr lang="en-GB" sz="1600" b="0" i="0">
                <a:solidFill>
                  <a:srgbClr val="002060"/>
                </a:solidFill>
                <a:effectLst/>
                <a:latin typeface="Sofia Pro" panose="020B0000000000000000"/>
              </a:rPr>
              <a:t> that during a tantrum your child feels angry –we all feel angry, but the child hasn’t yet developed a way to express their feeling appropriately – acknowledge this feeling for your child. </a:t>
            </a:r>
          </a:p>
          <a:p>
            <a:pPr algn="l">
              <a:buFont typeface="Arial" panose="020B0604020202020204" pitchFamily="34" charset="0"/>
              <a:buChar char="•"/>
            </a:pPr>
            <a:endParaRPr lang="en-GB" sz="1600">
              <a:solidFill>
                <a:srgbClr val="002060"/>
              </a:solidFill>
              <a:latin typeface="Sofia Pro" panose="020B0000000000000000"/>
            </a:endParaRPr>
          </a:p>
          <a:p>
            <a:pPr algn="l">
              <a:buFont typeface="Arial" panose="020B0604020202020204" pitchFamily="34" charset="0"/>
              <a:buChar char="•"/>
            </a:pPr>
            <a:r>
              <a:rPr lang="en-GB" sz="1600" b="1">
                <a:solidFill>
                  <a:srgbClr val="002060"/>
                </a:solidFill>
                <a:latin typeface="Sofia Pro" panose="020B0000000000000000"/>
              </a:rPr>
              <a:t>Use distraction </a:t>
            </a:r>
            <a:r>
              <a:rPr lang="en-GB" sz="1600">
                <a:solidFill>
                  <a:srgbClr val="002060"/>
                </a:solidFill>
                <a:latin typeface="Sofia Pro" panose="020B0000000000000000"/>
              </a:rPr>
              <a:t>– this needs to happen during the early stage of the tantrum, their favourite food or toy may work. </a:t>
            </a:r>
          </a:p>
          <a:p>
            <a:pPr algn="l">
              <a:buFont typeface="Arial" panose="020B0604020202020204" pitchFamily="34" charset="0"/>
              <a:buChar char="•"/>
            </a:pPr>
            <a:endParaRPr lang="en-GB" sz="1600" b="0" i="0">
              <a:solidFill>
                <a:srgbClr val="002060"/>
              </a:solidFill>
              <a:effectLst/>
              <a:latin typeface="Sofia Pro" panose="020B0000000000000000"/>
            </a:endParaRPr>
          </a:p>
          <a:p>
            <a:pPr algn="l">
              <a:buFont typeface="Arial" panose="020B0604020202020204" pitchFamily="34" charset="0"/>
              <a:buChar char="•"/>
            </a:pPr>
            <a:r>
              <a:rPr lang="en-GB" sz="1600" b="1">
                <a:solidFill>
                  <a:srgbClr val="002060"/>
                </a:solidFill>
                <a:latin typeface="Sofia Pro" panose="020B0000000000000000"/>
              </a:rPr>
              <a:t>Ignore it </a:t>
            </a:r>
            <a:r>
              <a:rPr lang="en-GB" sz="1600">
                <a:solidFill>
                  <a:srgbClr val="002060"/>
                </a:solidFill>
                <a:latin typeface="Sofia Pro" panose="020B0000000000000000"/>
              </a:rPr>
              <a:t>– if you know your child and those around them are safe – ignore the tantrum – giving no response is often the best response!</a:t>
            </a:r>
            <a:endParaRPr lang="en-GB" sz="1600" b="0" i="0">
              <a:solidFill>
                <a:srgbClr val="002060"/>
              </a:solidFill>
              <a:effectLst/>
              <a:latin typeface="Sofia Pro" panose="020B0000000000000000"/>
            </a:endParaRPr>
          </a:p>
          <a:p>
            <a:pPr algn="l">
              <a:buFont typeface="Arial" panose="020B0604020202020204" pitchFamily="34" charset="0"/>
              <a:buChar char="•"/>
            </a:pPr>
            <a:endParaRPr lang="en-GB" sz="1600">
              <a:solidFill>
                <a:srgbClr val="002060"/>
              </a:solidFill>
              <a:latin typeface="Sofia Pro" panose="020B0000000000000000"/>
            </a:endParaRPr>
          </a:p>
          <a:p>
            <a:pPr algn="l">
              <a:buFont typeface="Arial" panose="020B0604020202020204" pitchFamily="34" charset="0"/>
              <a:buChar char="•"/>
            </a:pPr>
            <a:endParaRPr lang="en-GB" sz="1600" b="0" i="0">
              <a:solidFill>
                <a:srgbClr val="002060"/>
              </a:solidFill>
              <a:effectLst/>
              <a:latin typeface="Sofia Pro" panose="020B0000000000000000"/>
            </a:endParaRPr>
          </a:p>
        </p:txBody>
      </p:sp>
    </p:spTree>
    <p:extLst>
      <p:ext uri="{BB962C8B-B14F-4D97-AF65-F5344CB8AC3E}">
        <p14:creationId xmlns:p14="http://schemas.microsoft.com/office/powerpoint/2010/main" val="1606210296"/>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E7FE-CBBB-418D-5E97-37A0D41E8031}"/>
              </a:ext>
            </a:extLst>
          </p:cNvPr>
          <p:cNvSpPr>
            <a:spLocks noGrp="1"/>
          </p:cNvSpPr>
          <p:nvPr>
            <p:ph type="ctrTitle"/>
          </p:nvPr>
        </p:nvSpPr>
        <p:spPr/>
        <p:txBody>
          <a:bodyPr>
            <a:normAutofit fontScale="90000"/>
          </a:bodyPr>
          <a:lstStyle/>
          <a:p>
            <a:r>
              <a:rPr lang="en-GB" b="0">
                <a:latin typeface="Sofia Pro" panose="020B0000000000000000" pitchFamily="34" charset="0"/>
              </a:rPr>
              <a:t>Meltdown and Shutdown</a:t>
            </a:r>
          </a:p>
        </p:txBody>
      </p:sp>
    </p:spTree>
    <p:extLst>
      <p:ext uri="{BB962C8B-B14F-4D97-AF65-F5344CB8AC3E}">
        <p14:creationId xmlns:p14="http://schemas.microsoft.com/office/powerpoint/2010/main" val="2995129718"/>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DC08E-7285-BD57-762E-DB9446B0D43F}"/>
              </a:ext>
            </a:extLst>
          </p:cNvPr>
          <p:cNvSpPr>
            <a:spLocks noGrp="1"/>
          </p:cNvSpPr>
          <p:nvPr>
            <p:ph type="ctrTitle"/>
          </p:nvPr>
        </p:nvSpPr>
        <p:spPr>
          <a:xfrm>
            <a:off x="1031748" y="695454"/>
            <a:ext cx="10128504" cy="730821"/>
          </a:xfrm>
        </p:spPr>
        <p:txBody>
          <a:bodyPr>
            <a:normAutofit fontScale="90000"/>
          </a:bodyPr>
          <a:lstStyle/>
          <a:p>
            <a:r>
              <a:rPr lang="en-GB" sz="4900" b="0">
                <a:solidFill>
                  <a:schemeClr val="bg1"/>
                </a:solidFill>
                <a:latin typeface="Sofia Pro" panose="020B0000000000000000"/>
              </a:rPr>
              <a:t>Understanding Meltdowns/Shutdowns</a:t>
            </a:r>
            <a:br>
              <a:rPr lang="en-GB" sz="3600">
                <a:solidFill>
                  <a:srgbClr val="002060"/>
                </a:solidFill>
                <a:latin typeface="Sofia Pro" panose="020B0000000000000000"/>
              </a:rPr>
            </a:br>
            <a:endParaRPr lang="en-GB"/>
          </a:p>
        </p:txBody>
      </p:sp>
      <p:sp>
        <p:nvSpPr>
          <p:cNvPr id="4" name="Text Placeholder 3">
            <a:extLst>
              <a:ext uri="{FF2B5EF4-FFF2-40B4-BE49-F238E27FC236}">
                <a16:creationId xmlns:a16="http://schemas.microsoft.com/office/drawing/2014/main" id="{CDBDCCCA-B4E8-52B1-98C5-94A947A625C3}"/>
              </a:ext>
            </a:extLst>
          </p:cNvPr>
          <p:cNvSpPr>
            <a:spLocks noGrp="1"/>
          </p:cNvSpPr>
          <p:nvPr>
            <p:ph type="body" sz="quarter" idx="15"/>
          </p:nvPr>
        </p:nvSpPr>
        <p:spPr>
          <a:xfrm>
            <a:off x="3563425" y="1453241"/>
            <a:ext cx="2506229" cy="5020244"/>
          </a:xfrm>
        </p:spPr>
        <p:txBody>
          <a:bodyPr/>
          <a:lstStyle/>
          <a:p>
            <a:r>
              <a:rPr lang="en-GB" sz="1600" b="1">
                <a:latin typeface="Sofia Pro" panose="020B0000000000000000"/>
              </a:rPr>
              <a:t>As mentioned, Meltdowns are best understood as an emotional response. </a:t>
            </a:r>
            <a:r>
              <a:rPr lang="en-GB" sz="1600">
                <a:latin typeface="Sofia Pro" panose="020B0000000000000000"/>
              </a:rPr>
              <a:t>This is not a battle to be lost or won, but more of  a ‘crisis’ to manage. You are the child’s emotional brakes. Your response to the ‘meltdown’ can make a huge difference to the outcome. Try to separate your relationship with the child from the behaviour</a:t>
            </a:r>
            <a:endParaRPr lang="en-US" sz="1600">
              <a:latin typeface="Sofia Pro" panose="020B0000000000000000"/>
            </a:endParaRPr>
          </a:p>
          <a:p>
            <a:endParaRPr lang="en-GB"/>
          </a:p>
        </p:txBody>
      </p:sp>
      <p:sp>
        <p:nvSpPr>
          <p:cNvPr id="5" name="Text Placeholder 4">
            <a:extLst>
              <a:ext uri="{FF2B5EF4-FFF2-40B4-BE49-F238E27FC236}">
                <a16:creationId xmlns:a16="http://schemas.microsoft.com/office/drawing/2014/main" id="{CCF71E30-B892-2548-20F5-71E34DD4CF0D}"/>
              </a:ext>
            </a:extLst>
          </p:cNvPr>
          <p:cNvSpPr>
            <a:spLocks noGrp="1"/>
          </p:cNvSpPr>
          <p:nvPr>
            <p:ph type="body" sz="quarter" idx="16"/>
          </p:nvPr>
        </p:nvSpPr>
        <p:spPr>
          <a:xfrm>
            <a:off x="987551" y="1453241"/>
            <a:ext cx="2474819" cy="5020244"/>
          </a:xfrm>
        </p:spPr>
        <p:txBody>
          <a:bodyPr/>
          <a:lstStyle/>
          <a:p>
            <a:endParaRPr lang="en-GB" sz="1600" dirty="0">
              <a:latin typeface="Sofia Pro" panose="020B0000000000000000"/>
            </a:endParaRPr>
          </a:p>
          <a:p>
            <a:r>
              <a:rPr lang="en-GB" sz="1600" dirty="0">
                <a:latin typeface="Sofia Pro" panose="020B0000000000000000"/>
              </a:rPr>
              <a:t>At the most basic level, a meltdown is caused by a feeling of being overwhelmed and a sense of loss of control. The child feels they are no longer able to cope, and the resulting behaviours are an attempt by the child to regain some control over themselves, those around them, their environment or a combination of these.      </a:t>
            </a:r>
            <a:r>
              <a:rPr lang="en-GB" sz="1600" b="1" dirty="0">
                <a:latin typeface="Sofia Pro" panose="020B0000000000000000"/>
              </a:rPr>
              <a:t>It is most helpful if meltdowns are understood as a response to their emotions, rather than wilfully defiant tantrums or difficult behaviour. </a:t>
            </a:r>
            <a:endParaRPr lang="en-US" sz="1600" b="1" dirty="0">
              <a:latin typeface="Sofia Pro" panose="020B0000000000000000"/>
            </a:endParaRPr>
          </a:p>
          <a:p>
            <a:endParaRPr lang="en-GB" dirty="0"/>
          </a:p>
        </p:txBody>
      </p:sp>
      <p:sp>
        <p:nvSpPr>
          <p:cNvPr id="6" name="Text Placeholder 5">
            <a:extLst>
              <a:ext uri="{FF2B5EF4-FFF2-40B4-BE49-F238E27FC236}">
                <a16:creationId xmlns:a16="http://schemas.microsoft.com/office/drawing/2014/main" id="{A217FAD7-0F62-6447-490F-9B9203F3159A}"/>
              </a:ext>
            </a:extLst>
          </p:cNvPr>
          <p:cNvSpPr>
            <a:spLocks noGrp="1"/>
          </p:cNvSpPr>
          <p:nvPr>
            <p:ph type="body" sz="quarter" idx="17"/>
          </p:nvPr>
        </p:nvSpPr>
        <p:spPr>
          <a:xfrm>
            <a:off x="6147973" y="1453241"/>
            <a:ext cx="2423932" cy="5020244"/>
          </a:xfrm>
        </p:spPr>
        <p:txBody>
          <a:bodyPr/>
          <a:lstStyle/>
          <a:p>
            <a:r>
              <a:rPr lang="en-GB" sz="1600">
                <a:latin typeface="Sofia Pro" panose="020B0000000000000000" pitchFamily="34" charset="0"/>
              </a:rPr>
              <a:t>Visible signs of meltdown may include withdrawing from communication, hiding, aggressive or self-injurious behaviour, curling up in a ball, rocking intensely and making sounds to drown out the world around them.</a:t>
            </a:r>
            <a:endParaRPr lang="en-US" sz="1600">
              <a:latin typeface="Sofia Pro" panose="020B0000000000000000" pitchFamily="34" charset="0"/>
            </a:endParaRPr>
          </a:p>
          <a:p>
            <a:endParaRPr lang="en-GB"/>
          </a:p>
        </p:txBody>
      </p:sp>
      <p:sp>
        <p:nvSpPr>
          <p:cNvPr id="7" name="Text Placeholder 6">
            <a:extLst>
              <a:ext uri="{FF2B5EF4-FFF2-40B4-BE49-F238E27FC236}">
                <a16:creationId xmlns:a16="http://schemas.microsoft.com/office/drawing/2014/main" id="{31BB8ED2-0455-8903-E67D-3B9F1FB6B042}"/>
              </a:ext>
            </a:extLst>
          </p:cNvPr>
          <p:cNvSpPr>
            <a:spLocks noGrp="1"/>
          </p:cNvSpPr>
          <p:nvPr>
            <p:ph type="body" sz="quarter" idx="18"/>
          </p:nvPr>
        </p:nvSpPr>
        <p:spPr>
          <a:xfrm>
            <a:off x="8650224" y="1453241"/>
            <a:ext cx="2554225" cy="5020244"/>
          </a:xfrm>
        </p:spPr>
        <p:txBody>
          <a:bodyPr/>
          <a:lstStyle/>
          <a:p>
            <a:r>
              <a:rPr lang="en-GB" sz="1600" b="0" i="0">
                <a:latin typeface="Sofia Pro" panose="020B0000000000000000"/>
              </a:rPr>
              <a:t>It is also worth knowing that some children may respond to being overwhelmed by appearing to completely shut down and becoming non-responsive rather than by having a visual meltdown. This is simply an alternative reaction to being overstimulated, and our children are not able to choose which response they experience in a given situation</a:t>
            </a:r>
            <a:endParaRPr lang="en-US" sz="1600">
              <a:latin typeface="Sofia Pro" panose="020B0000000000000000"/>
            </a:endParaRPr>
          </a:p>
          <a:p>
            <a:endParaRPr lang="en-GB"/>
          </a:p>
        </p:txBody>
      </p:sp>
    </p:spTree>
    <p:extLst>
      <p:ext uri="{BB962C8B-B14F-4D97-AF65-F5344CB8AC3E}">
        <p14:creationId xmlns:p14="http://schemas.microsoft.com/office/powerpoint/2010/main" val="809308699"/>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4CDCB-B747-9FAA-D3D7-63124457E02C}"/>
              </a:ext>
            </a:extLst>
          </p:cNvPr>
          <p:cNvSpPr>
            <a:spLocks noGrp="1"/>
          </p:cNvSpPr>
          <p:nvPr>
            <p:ph type="ctrTitle"/>
          </p:nvPr>
        </p:nvSpPr>
        <p:spPr>
          <a:xfrm>
            <a:off x="1524000" y="347472"/>
            <a:ext cx="9144000" cy="730821"/>
          </a:xfrm>
        </p:spPr>
        <p:txBody>
          <a:bodyPr>
            <a:normAutofit/>
          </a:bodyPr>
          <a:lstStyle/>
          <a:p>
            <a:r>
              <a:rPr lang="en-GB" sz="4400" b="0">
                <a:solidFill>
                  <a:schemeClr val="bg1"/>
                </a:solidFill>
                <a:latin typeface="Sofia Pro" panose="020B0000000000000000" pitchFamily="34" charset="0"/>
              </a:rPr>
              <a:t>The three stages of a ‘Meltdown’?</a:t>
            </a:r>
            <a:endParaRPr lang="en-GB" sz="4400" b="0">
              <a:solidFill>
                <a:schemeClr val="bg1"/>
              </a:solidFill>
            </a:endParaRPr>
          </a:p>
        </p:txBody>
      </p:sp>
      <p:sp>
        <p:nvSpPr>
          <p:cNvPr id="4" name="Text Placeholder 3">
            <a:extLst>
              <a:ext uri="{FF2B5EF4-FFF2-40B4-BE49-F238E27FC236}">
                <a16:creationId xmlns:a16="http://schemas.microsoft.com/office/drawing/2014/main" id="{A64B4D97-02D0-E09E-34F7-8F79B665F742}"/>
              </a:ext>
            </a:extLst>
          </p:cNvPr>
          <p:cNvSpPr>
            <a:spLocks noGrp="1"/>
          </p:cNvSpPr>
          <p:nvPr>
            <p:ph type="body" sz="quarter" idx="15"/>
          </p:nvPr>
        </p:nvSpPr>
        <p:spPr>
          <a:xfrm>
            <a:off x="649224" y="1341120"/>
            <a:ext cx="3904488" cy="5279136"/>
          </a:xfrm>
        </p:spPr>
        <p:txBody>
          <a:bodyPr/>
          <a:lstStyle/>
          <a:p>
            <a:pPr>
              <a:lnSpc>
                <a:spcPct val="100000"/>
              </a:lnSpc>
            </a:pPr>
            <a:r>
              <a:rPr lang="en-GB" sz="1600" b="1" u="sng">
                <a:latin typeface="Sofia Pro" panose="020B0000000000000000" pitchFamily="34" charset="0"/>
              </a:rPr>
              <a:t>Rumbling</a:t>
            </a:r>
          </a:p>
          <a:p>
            <a:pPr algn="just">
              <a:lnSpc>
                <a:spcPct val="100000"/>
              </a:lnSpc>
            </a:pPr>
            <a:r>
              <a:rPr lang="en-GB" sz="1600">
                <a:latin typeface="Sofia Pro" panose="020B0000000000000000" pitchFamily="34" charset="0"/>
              </a:rPr>
              <a:t>These are early indicators that the child is becoming overwhelmed and can include behaviours such as pacing, fiddling, rocking in a chair, change of facial expression, and withdrawal. The list is different for each child but can often be a feeling that we as adults have.</a:t>
            </a:r>
          </a:p>
          <a:p>
            <a:pPr algn="just">
              <a:lnSpc>
                <a:spcPct val="100000"/>
              </a:lnSpc>
            </a:pPr>
            <a:r>
              <a:rPr lang="en-GB" sz="1600">
                <a:latin typeface="Sofia Pro" panose="020B0000000000000000" pitchFamily="34" charset="0"/>
              </a:rPr>
              <a:t>At this point we could try to alter the environment – provide ear defenders or other sensory items to help regulate them, remove them from the classroom, and most importantly, we should reduce our verbal input to the child so don’t try to reason with them and talk to them at length about consequences of their behaviour as this can add to their feeling of being overwhelmed.</a:t>
            </a:r>
          </a:p>
          <a:p>
            <a:endParaRPr lang="en-GB" sz="1600"/>
          </a:p>
        </p:txBody>
      </p:sp>
      <p:sp>
        <p:nvSpPr>
          <p:cNvPr id="5" name="Text Placeholder 4">
            <a:extLst>
              <a:ext uri="{FF2B5EF4-FFF2-40B4-BE49-F238E27FC236}">
                <a16:creationId xmlns:a16="http://schemas.microsoft.com/office/drawing/2014/main" id="{EA7F88E8-6A23-4C0A-F17B-2FDE5FBFFC42}"/>
              </a:ext>
            </a:extLst>
          </p:cNvPr>
          <p:cNvSpPr>
            <a:spLocks noGrp="1"/>
          </p:cNvSpPr>
          <p:nvPr>
            <p:ph type="body" sz="quarter" idx="16"/>
          </p:nvPr>
        </p:nvSpPr>
        <p:spPr>
          <a:xfrm>
            <a:off x="4663440" y="1341120"/>
            <a:ext cx="3721608" cy="5279136"/>
          </a:xfrm>
        </p:spPr>
        <p:txBody>
          <a:bodyPr/>
          <a:lstStyle/>
          <a:p>
            <a:pPr>
              <a:lnSpc>
                <a:spcPct val="100000"/>
              </a:lnSpc>
            </a:pPr>
            <a:r>
              <a:rPr lang="en-GB" sz="1600" b="1" u="sng">
                <a:latin typeface="Sofia Pro" panose="020B0000000000000000" pitchFamily="34" charset="0"/>
              </a:rPr>
              <a:t>Meltdown </a:t>
            </a:r>
          </a:p>
          <a:p>
            <a:pPr algn="just">
              <a:lnSpc>
                <a:spcPct val="100000"/>
              </a:lnSpc>
            </a:pPr>
            <a:r>
              <a:rPr lang="en-GB" sz="1600">
                <a:latin typeface="Sofia Pro" panose="020B0000000000000000" pitchFamily="34" charset="0"/>
              </a:rPr>
              <a:t>When a child has reached the point of ‘meltdown’ no interventions from you will help them to recover. </a:t>
            </a:r>
          </a:p>
          <a:p>
            <a:pPr algn="just">
              <a:lnSpc>
                <a:spcPct val="100000"/>
              </a:lnSpc>
            </a:pPr>
            <a:r>
              <a:rPr lang="en-GB" sz="1600">
                <a:latin typeface="Sofia Pro" panose="020B0000000000000000" pitchFamily="34" charset="0"/>
              </a:rPr>
              <a:t>They have lost control at this point and the adrenaline in their body as a result of their fight/flight/freeze response has completely taken over. </a:t>
            </a:r>
          </a:p>
          <a:p>
            <a:pPr algn="just">
              <a:lnSpc>
                <a:spcPct val="100000"/>
              </a:lnSpc>
            </a:pPr>
            <a:r>
              <a:rPr lang="en-GB" sz="1600">
                <a:latin typeface="Sofia Pro" panose="020B0000000000000000" pitchFamily="34" charset="0"/>
              </a:rPr>
              <a:t>Again, to manage this, we have to ensure they are physically safe, reduce your language and where necessary remove other children from the room. </a:t>
            </a:r>
          </a:p>
          <a:p>
            <a:pPr algn="just">
              <a:lnSpc>
                <a:spcPct val="100000"/>
              </a:lnSpc>
            </a:pPr>
            <a:r>
              <a:rPr lang="en-GB" sz="1600">
                <a:latin typeface="Sofia Pro" panose="020B0000000000000000" pitchFamily="34" charset="0"/>
              </a:rPr>
              <a:t>This is far from ideal but when a meltdown is happening time or physical exhaustion are the only way in which it will stop.</a:t>
            </a:r>
          </a:p>
          <a:p>
            <a:endParaRPr lang="en-GB" sz="1600"/>
          </a:p>
        </p:txBody>
      </p:sp>
      <p:sp>
        <p:nvSpPr>
          <p:cNvPr id="6" name="Text Placeholder 5">
            <a:extLst>
              <a:ext uri="{FF2B5EF4-FFF2-40B4-BE49-F238E27FC236}">
                <a16:creationId xmlns:a16="http://schemas.microsoft.com/office/drawing/2014/main" id="{283B832E-AA04-62E5-9776-A5569AF452FD}"/>
              </a:ext>
            </a:extLst>
          </p:cNvPr>
          <p:cNvSpPr>
            <a:spLocks noGrp="1"/>
          </p:cNvSpPr>
          <p:nvPr>
            <p:ph type="body" sz="quarter" idx="17"/>
          </p:nvPr>
        </p:nvSpPr>
        <p:spPr>
          <a:xfrm>
            <a:off x="8494776" y="1341120"/>
            <a:ext cx="2926080" cy="5279136"/>
          </a:xfrm>
        </p:spPr>
        <p:txBody>
          <a:bodyPr/>
          <a:lstStyle/>
          <a:p>
            <a:pPr algn="ctr">
              <a:spcBef>
                <a:spcPts val="1000"/>
              </a:spcBef>
            </a:pPr>
            <a:r>
              <a:rPr lang="en-GB" sz="1600" b="1" u="sng" dirty="0">
                <a:latin typeface="Sofia Pro" panose="020B0000000000000000" pitchFamily="34" charset="0"/>
              </a:rPr>
              <a:t>Recovery</a:t>
            </a:r>
          </a:p>
          <a:p>
            <a:pPr algn="just">
              <a:spcBef>
                <a:spcPts val="1000"/>
              </a:spcBef>
            </a:pPr>
            <a:r>
              <a:rPr lang="en-GB" sz="1600" dirty="0">
                <a:latin typeface="Sofia Pro" panose="020B0000000000000000" pitchFamily="34" charset="0"/>
              </a:rPr>
              <a:t>This will vary for each child. Some children will recover quickly and carry on, seemingly fine, whilst other children will need to sleep. </a:t>
            </a:r>
          </a:p>
          <a:p>
            <a:pPr algn="just">
              <a:spcBef>
                <a:spcPts val="1000"/>
              </a:spcBef>
            </a:pPr>
            <a:r>
              <a:rPr lang="en-GB" sz="1600" dirty="0">
                <a:latin typeface="Sofia Pro" panose="020B0000000000000000" pitchFamily="34" charset="0"/>
              </a:rPr>
              <a:t>It is important that we give the child enough time to recover before we wish to discuss the ‘meltdown’ or behaviour that led to it. Having this discussion too soon can lead to another escalation.</a:t>
            </a:r>
          </a:p>
          <a:p>
            <a:endParaRPr lang="en-GB" sz="1600" dirty="0"/>
          </a:p>
        </p:txBody>
      </p:sp>
    </p:spTree>
    <p:extLst>
      <p:ext uri="{BB962C8B-B14F-4D97-AF65-F5344CB8AC3E}">
        <p14:creationId xmlns:p14="http://schemas.microsoft.com/office/powerpoint/2010/main" val="3656888916"/>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8D55F5-CD62-55FC-DB14-D4144FFFBE1B}"/>
              </a:ext>
            </a:extLst>
          </p:cNvPr>
          <p:cNvSpPr>
            <a:spLocks noGrp="1"/>
          </p:cNvSpPr>
          <p:nvPr>
            <p:ph sz="quarter" idx="10"/>
          </p:nvPr>
        </p:nvSpPr>
        <p:spPr>
          <a:xfrm>
            <a:off x="4297680" y="281454"/>
            <a:ext cx="3596640" cy="1121219"/>
          </a:xfrm>
        </p:spPr>
        <p:txBody>
          <a:bodyPr/>
          <a:lstStyle/>
          <a:p>
            <a:pPr marL="0" indent="0">
              <a:buNone/>
            </a:pPr>
            <a:r>
              <a:rPr lang="en-GB" sz="4400">
                <a:solidFill>
                  <a:srgbClr val="002060"/>
                </a:solidFill>
                <a:latin typeface="Sofia Pro" panose="020B0000000000000000" pitchFamily="34" charset="0"/>
              </a:rPr>
              <a:t>Shutdowns</a:t>
            </a:r>
          </a:p>
          <a:p>
            <a:endParaRPr lang="en-GB"/>
          </a:p>
        </p:txBody>
      </p:sp>
      <p:sp>
        <p:nvSpPr>
          <p:cNvPr id="4" name="TextBox 3">
            <a:extLst>
              <a:ext uri="{FF2B5EF4-FFF2-40B4-BE49-F238E27FC236}">
                <a16:creationId xmlns:a16="http://schemas.microsoft.com/office/drawing/2014/main" id="{B27299C2-3314-34EB-EECC-4D31D9BCDEA8}"/>
              </a:ext>
            </a:extLst>
          </p:cNvPr>
          <p:cNvSpPr txBox="1"/>
          <p:nvPr/>
        </p:nvSpPr>
        <p:spPr>
          <a:xfrm>
            <a:off x="1274064" y="908432"/>
            <a:ext cx="9381744" cy="1361398"/>
          </a:xfrm>
          <a:prstGeom prst="rect">
            <a:avLst/>
          </a:prstGeom>
          <a:noFill/>
        </p:spPr>
        <p:txBody>
          <a:bodyPr wrap="square">
            <a:spAutoFit/>
          </a:bodyPr>
          <a:lstStyle/>
          <a:p>
            <a:pPr marL="0" indent="0" algn="just">
              <a:lnSpc>
                <a:spcPct val="107000"/>
              </a:lnSpc>
              <a:spcAft>
                <a:spcPts val="750"/>
              </a:spcAft>
              <a:buFont typeface="Arial" panose="020B0604020202020204" pitchFamily="34" charset="0"/>
              <a:buNone/>
            </a:pPr>
            <a:r>
              <a:rPr lang="en-GB" sz="1800">
                <a:solidFill>
                  <a:srgbClr val="002060"/>
                </a:solidFill>
                <a:latin typeface="Sofia Pro"/>
                <a:ea typeface="Times New Roman" panose="02020603050405020304" pitchFamily="18" charset="0"/>
                <a:cs typeface="Arial" panose="020B0604020202020204" pitchFamily="34" charset="0"/>
              </a:rPr>
              <a:t>If meltdowns are equivalent to the fight response, then shutdowns are similar to the freeze response.</a:t>
            </a:r>
          </a:p>
          <a:p>
            <a:pPr marL="0" indent="0" algn="just">
              <a:lnSpc>
                <a:spcPct val="107000"/>
              </a:lnSpc>
              <a:spcAft>
                <a:spcPts val="750"/>
              </a:spcAft>
              <a:buFont typeface="Arial" panose="020B0604020202020204" pitchFamily="34" charset="0"/>
              <a:buNone/>
            </a:pPr>
            <a:r>
              <a:rPr lang="en-GB" sz="1800">
                <a:solidFill>
                  <a:srgbClr val="002060"/>
                </a:solidFill>
                <a:latin typeface="Sofia Pro"/>
                <a:ea typeface="Times New Roman" panose="02020603050405020304" pitchFamily="18" charset="0"/>
                <a:cs typeface="Arial" panose="020B0604020202020204" pitchFamily="34" charset="0"/>
              </a:rPr>
              <a:t>As with meltdowns, shutdowns are often the result of situations with high demand in one or more of the following areas:</a:t>
            </a:r>
            <a:endParaRPr lang="en-GB" sz="1800">
              <a:solidFill>
                <a:srgbClr val="002060"/>
              </a:solidFill>
              <a:latin typeface="Sofia Pro"/>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3D24FB2-2CDE-9033-F854-E1284186D4C0}"/>
              </a:ext>
            </a:extLst>
          </p:cNvPr>
          <p:cNvSpPr/>
          <p:nvPr/>
        </p:nvSpPr>
        <p:spPr>
          <a:xfrm>
            <a:off x="1926593" y="2319321"/>
            <a:ext cx="1426464" cy="1051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Very emotional situations</a:t>
            </a:r>
          </a:p>
        </p:txBody>
      </p:sp>
      <p:sp>
        <p:nvSpPr>
          <p:cNvPr id="7" name="Rectangle 6">
            <a:extLst>
              <a:ext uri="{FF2B5EF4-FFF2-40B4-BE49-F238E27FC236}">
                <a16:creationId xmlns:a16="http://schemas.microsoft.com/office/drawing/2014/main" id="{9A332B49-8E8B-D88A-6186-168CE9571E33}"/>
              </a:ext>
            </a:extLst>
          </p:cNvPr>
          <p:cNvSpPr/>
          <p:nvPr/>
        </p:nvSpPr>
        <p:spPr>
          <a:xfrm>
            <a:off x="4359263" y="2352694"/>
            <a:ext cx="1426464" cy="1051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Social situations</a:t>
            </a:r>
          </a:p>
        </p:txBody>
      </p:sp>
      <p:sp>
        <p:nvSpPr>
          <p:cNvPr id="8" name="Rectangle 7">
            <a:extLst>
              <a:ext uri="{FF2B5EF4-FFF2-40B4-BE49-F238E27FC236}">
                <a16:creationId xmlns:a16="http://schemas.microsoft.com/office/drawing/2014/main" id="{8EEDED4B-61D8-7CA0-1054-C471849271CD}"/>
              </a:ext>
            </a:extLst>
          </p:cNvPr>
          <p:cNvSpPr/>
          <p:nvPr/>
        </p:nvSpPr>
        <p:spPr>
          <a:xfrm>
            <a:off x="6644694" y="2312044"/>
            <a:ext cx="1426464" cy="1051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Situations that require a lot of thinking/  concentration</a:t>
            </a:r>
          </a:p>
        </p:txBody>
      </p:sp>
      <p:sp>
        <p:nvSpPr>
          <p:cNvPr id="9" name="Rectangle 8">
            <a:extLst>
              <a:ext uri="{FF2B5EF4-FFF2-40B4-BE49-F238E27FC236}">
                <a16:creationId xmlns:a16="http://schemas.microsoft.com/office/drawing/2014/main" id="{9875D526-5533-74E4-AE00-72075F05908D}"/>
              </a:ext>
            </a:extLst>
          </p:cNvPr>
          <p:cNvSpPr/>
          <p:nvPr/>
        </p:nvSpPr>
        <p:spPr>
          <a:xfrm>
            <a:off x="8711184" y="2323635"/>
            <a:ext cx="1426464" cy="1051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Situations that are very active or physical</a:t>
            </a:r>
          </a:p>
        </p:txBody>
      </p:sp>
      <p:sp>
        <p:nvSpPr>
          <p:cNvPr id="11" name="TextBox 10">
            <a:extLst>
              <a:ext uri="{FF2B5EF4-FFF2-40B4-BE49-F238E27FC236}">
                <a16:creationId xmlns:a16="http://schemas.microsoft.com/office/drawing/2014/main" id="{C34BE6DD-82B5-8BE1-719C-77316F8A7B1C}"/>
              </a:ext>
            </a:extLst>
          </p:cNvPr>
          <p:cNvSpPr txBox="1"/>
          <p:nvPr/>
        </p:nvSpPr>
        <p:spPr>
          <a:xfrm>
            <a:off x="794004" y="3487119"/>
            <a:ext cx="10341864" cy="2153731"/>
          </a:xfrm>
          <a:prstGeom prst="rect">
            <a:avLst/>
          </a:prstGeom>
          <a:noFill/>
        </p:spPr>
        <p:txBody>
          <a:bodyPr wrap="square">
            <a:spAutoFit/>
          </a:bodyPr>
          <a:lstStyle/>
          <a:p>
            <a:pPr marL="0" indent="0" algn="just">
              <a:lnSpc>
                <a:spcPct val="107000"/>
              </a:lnSpc>
              <a:spcAft>
                <a:spcPts val="800"/>
              </a:spcAft>
              <a:buFont typeface="Arial" panose="020B0604020202020204" pitchFamily="34" charset="0"/>
              <a:buNone/>
            </a:pPr>
            <a:r>
              <a:rPr lang="en-GB" sz="1800">
                <a:solidFill>
                  <a:srgbClr val="002060"/>
                </a:solidFill>
                <a:latin typeface="Sofia Pro"/>
                <a:ea typeface="Times New Roman" panose="02020603050405020304" pitchFamily="18" charset="0"/>
                <a:cs typeface="Arial" panose="020B0604020202020204" pitchFamily="34" charset="0"/>
              </a:rPr>
              <a:t>On the surface, the child may appear ‘fine’ but we should be mindful that they could be struggling and be unable to ask for help or show us that this is the case. We may see children who are unable to verbally communicate during this time, those children may hide under the table or refuse to engage in any social interaction with adults or their peers. Some children may cry and be unable to give an explanation as to why. Please be mindful that these children will also have a rumbling stage, although less obvious than those who have meltdowns. The strategies that we use should be the same as those who are having a ‘meltdown.’  Give them space, reduce language and allow them time to regulate again.</a:t>
            </a:r>
            <a:endParaRPr lang="en-GB" sz="1800">
              <a:solidFill>
                <a:srgbClr val="002060"/>
              </a:solidFill>
              <a:latin typeface="Sofia Pro"/>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1713386"/>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731926A-3979-E5A4-5ABC-DA14F2919806}"/>
              </a:ext>
            </a:extLst>
          </p:cNvPr>
          <p:cNvSpPr/>
          <p:nvPr/>
        </p:nvSpPr>
        <p:spPr>
          <a:xfrm>
            <a:off x="7031737" y="1179688"/>
            <a:ext cx="4242816" cy="50993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Oval 6">
            <a:extLst>
              <a:ext uri="{FF2B5EF4-FFF2-40B4-BE49-F238E27FC236}">
                <a16:creationId xmlns:a16="http://schemas.microsoft.com/office/drawing/2014/main" id="{FE37744E-3764-501D-BDBD-A25F81FA25BE}"/>
              </a:ext>
            </a:extLst>
          </p:cNvPr>
          <p:cNvSpPr/>
          <p:nvPr/>
        </p:nvSpPr>
        <p:spPr>
          <a:xfrm>
            <a:off x="334718" y="1179688"/>
            <a:ext cx="4159679" cy="509932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a:solidFill>
                  <a:schemeClr val="tx1"/>
                </a:solidFill>
                <a:latin typeface="Sofia Pro" panose="020B0000000000000000"/>
              </a:rPr>
              <a:t>Tantrum</a:t>
            </a:r>
          </a:p>
          <a:p>
            <a:pPr marL="285750" indent="-285750">
              <a:buFont typeface="Arial" panose="020B0604020202020204" pitchFamily="34" charset="0"/>
              <a:buChar char="•"/>
            </a:pPr>
            <a:r>
              <a:rPr lang="en-GB">
                <a:solidFill>
                  <a:schemeClr val="tx1"/>
                </a:solidFill>
                <a:latin typeface="Sofia Pro" panose="020B0000000000000000"/>
              </a:rPr>
              <a:t>Driven by a want or a goal</a:t>
            </a:r>
          </a:p>
          <a:p>
            <a:pPr marL="285750" indent="-285750">
              <a:buFont typeface="Arial" panose="020B0604020202020204" pitchFamily="34" charset="0"/>
              <a:buChar char="•"/>
            </a:pPr>
            <a:r>
              <a:rPr lang="en-GB">
                <a:solidFill>
                  <a:schemeClr val="tx1"/>
                </a:solidFill>
                <a:latin typeface="Sofia Pro" panose="020B0000000000000000"/>
              </a:rPr>
              <a:t>They repeat the behaviour if they have achieved that goal</a:t>
            </a:r>
          </a:p>
          <a:p>
            <a:pPr marL="285750" indent="-285750">
              <a:buFont typeface="Arial" panose="020B0604020202020204" pitchFamily="34" charset="0"/>
              <a:buChar char="•"/>
            </a:pPr>
            <a:r>
              <a:rPr lang="en-GB">
                <a:solidFill>
                  <a:schemeClr val="tx1"/>
                </a:solidFill>
                <a:latin typeface="Sofia Pro" panose="020B0000000000000000"/>
              </a:rPr>
              <a:t>Will check in to see if they still have your attention</a:t>
            </a:r>
          </a:p>
          <a:p>
            <a:pPr marL="285750" indent="-285750">
              <a:buFont typeface="Arial" panose="020B0604020202020204" pitchFamily="34" charset="0"/>
              <a:buChar char="•"/>
            </a:pPr>
            <a:r>
              <a:rPr lang="en-GB">
                <a:solidFill>
                  <a:schemeClr val="tx1"/>
                </a:solidFill>
                <a:latin typeface="Sofia Pro" panose="020B0000000000000000"/>
              </a:rPr>
              <a:t>Will have some control over how they behave</a:t>
            </a:r>
          </a:p>
        </p:txBody>
      </p:sp>
      <p:sp>
        <p:nvSpPr>
          <p:cNvPr id="8" name="Oval 7">
            <a:extLst>
              <a:ext uri="{FF2B5EF4-FFF2-40B4-BE49-F238E27FC236}">
                <a16:creationId xmlns:a16="http://schemas.microsoft.com/office/drawing/2014/main" id="{B79A8AE3-0FE4-6FE4-B240-D8E1331CDC0D}"/>
              </a:ext>
            </a:extLst>
          </p:cNvPr>
          <p:cNvSpPr/>
          <p:nvPr/>
        </p:nvSpPr>
        <p:spPr>
          <a:xfrm>
            <a:off x="4156364" y="1752454"/>
            <a:ext cx="3394363" cy="4358827"/>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TextBox 8">
            <a:extLst>
              <a:ext uri="{FF2B5EF4-FFF2-40B4-BE49-F238E27FC236}">
                <a16:creationId xmlns:a16="http://schemas.microsoft.com/office/drawing/2014/main" id="{21B5F3F3-6A53-CCA8-C02E-95D740B09491}"/>
              </a:ext>
            </a:extLst>
          </p:cNvPr>
          <p:cNvSpPr txBox="1"/>
          <p:nvPr/>
        </p:nvSpPr>
        <p:spPr>
          <a:xfrm flipH="1">
            <a:off x="4565892" y="2635353"/>
            <a:ext cx="2294208" cy="2708434"/>
          </a:xfrm>
          <a:prstGeom prst="rect">
            <a:avLst/>
          </a:prstGeom>
          <a:noFill/>
          <a:ln>
            <a:noFill/>
          </a:ln>
        </p:spPr>
        <p:txBody>
          <a:bodyPr wrap="square" rtlCol="0">
            <a:spAutoFit/>
          </a:bodyPr>
          <a:lstStyle/>
          <a:p>
            <a:pPr algn="ctr"/>
            <a:r>
              <a:rPr lang="en-GB" sz="4400">
                <a:latin typeface="Sofia Pro" panose="020B0000000000000000"/>
              </a:rPr>
              <a:t>Both</a:t>
            </a:r>
          </a:p>
          <a:p>
            <a:pPr marL="285750" indent="-285750" algn="ctr">
              <a:buFont typeface="Arial" panose="020B0604020202020204" pitchFamily="34" charset="0"/>
              <a:buChar char="•"/>
            </a:pPr>
            <a:r>
              <a:rPr lang="en-GB">
                <a:latin typeface="Sofia Pro" panose="020B0000000000000000"/>
              </a:rPr>
              <a:t>Kicking</a:t>
            </a:r>
          </a:p>
          <a:p>
            <a:pPr marL="285750" indent="-285750" algn="ctr">
              <a:buFont typeface="Arial" panose="020B0604020202020204" pitchFamily="34" charset="0"/>
              <a:buChar char="•"/>
            </a:pPr>
            <a:r>
              <a:rPr lang="en-GB">
                <a:latin typeface="Sofia Pro" panose="020B0000000000000000"/>
              </a:rPr>
              <a:t>Screaming</a:t>
            </a:r>
          </a:p>
          <a:p>
            <a:pPr marL="285750" indent="-285750" algn="ctr">
              <a:buFont typeface="Arial" panose="020B0604020202020204" pitchFamily="34" charset="0"/>
              <a:buChar char="•"/>
            </a:pPr>
            <a:r>
              <a:rPr lang="en-GB">
                <a:latin typeface="Sofia Pro" panose="020B0000000000000000"/>
              </a:rPr>
              <a:t>Verbal aggression</a:t>
            </a:r>
          </a:p>
          <a:p>
            <a:pPr marL="285750" indent="-285750" algn="ctr">
              <a:buFont typeface="Arial" panose="020B0604020202020204" pitchFamily="34" charset="0"/>
              <a:buChar char="•"/>
            </a:pPr>
            <a:r>
              <a:rPr lang="en-GB">
                <a:latin typeface="Sofia Pro" panose="020B0000000000000000"/>
              </a:rPr>
              <a:t>Hitting out</a:t>
            </a:r>
          </a:p>
          <a:p>
            <a:pPr marL="285750" indent="-285750" algn="ctr">
              <a:buFont typeface="Arial" panose="020B0604020202020204" pitchFamily="34" charset="0"/>
              <a:buChar char="•"/>
            </a:pPr>
            <a:r>
              <a:rPr lang="en-GB">
                <a:latin typeface="Sofia Pro" panose="020B0000000000000000"/>
              </a:rPr>
              <a:t>Swearing</a:t>
            </a:r>
          </a:p>
          <a:p>
            <a:pPr marL="285750" indent="-285750" algn="ctr">
              <a:buFont typeface="Arial" panose="020B0604020202020204" pitchFamily="34" charset="0"/>
              <a:buChar char="•"/>
            </a:pPr>
            <a:r>
              <a:rPr lang="en-GB">
                <a:latin typeface="Sofia Pro" panose="020B0000000000000000"/>
              </a:rPr>
              <a:t>Crying </a:t>
            </a:r>
          </a:p>
        </p:txBody>
      </p:sp>
      <p:sp>
        <p:nvSpPr>
          <p:cNvPr id="10" name="TextBox 9">
            <a:extLst>
              <a:ext uri="{FF2B5EF4-FFF2-40B4-BE49-F238E27FC236}">
                <a16:creationId xmlns:a16="http://schemas.microsoft.com/office/drawing/2014/main" id="{66982A31-2A43-D6B3-E94C-3E079629AA86}"/>
              </a:ext>
            </a:extLst>
          </p:cNvPr>
          <p:cNvSpPr txBox="1"/>
          <p:nvPr/>
        </p:nvSpPr>
        <p:spPr>
          <a:xfrm>
            <a:off x="7831922" y="1752454"/>
            <a:ext cx="2820838" cy="5201424"/>
          </a:xfrm>
          <a:prstGeom prst="rect">
            <a:avLst/>
          </a:prstGeom>
          <a:noFill/>
        </p:spPr>
        <p:txBody>
          <a:bodyPr wrap="square" rtlCol="0">
            <a:spAutoFit/>
          </a:bodyPr>
          <a:lstStyle/>
          <a:p>
            <a:r>
              <a:rPr lang="en-GB" sz="4400">
                <a:latin typeface="Sofia Pro" panose="020B0000000000000000"/>
              </a:rPr>
              <a:t>Meltdown</a:t>
            </a:r>
          </a:p>
          <a:p>
            <a:pPr marL="285750" indent="-285750">
              <a:buFont typeface="Arial" panose="020B0604020202020204" pitchFamily="34" charset="0"/>
              <a:buChar char="•"/>
            </a:pPr>
            <a:r>
              <a:rPr lang="en-GB">
                <a:latin typeface="Sofia Pro" panose="020B0000000000000000"/>
              </a:rPr>
              <a:t>Driven by a reaction to something</a:t>
            </a:r>
          </a:p>
          <a:p>
            <a:pPr marL="285750" indent="-285750">
              <a:buFont typeface="Arial" panose="020B0604020202020204" pitchFamily="34" charset="0"/>
              <a:buChar char="•"/>
            </a:pPr>
            <a:r>
              <a:rPr lang="en-GB">
                <a:latin typeface="Sofia Pro" panose="020B0000000000000000"/>
              </a:rPr>
              <a:t>Feeling overwhelmed</a:t>
            </a:r>
          </a:p>
          <a:p>
            <a:pPr marL="285750" indent="-285750">
              <a:buFont typeface="Arial" panose="020B0604020202020204" pitchFamily="34" charset="0"/>
              <a:buChar char="•"/>
            </a:pPr>
            <a:r>
              <a:rPr lang="en-GB">
                <a:latin typeface="Sofia Pro" panose="020B0000000000000000"/>
              </a:rPr>
              <a:t>Not aware of the attention they receive from others</a:t>
            </a:r>
          </a:p>
          <a:p>
            <a:pPr marL="285750" indent="-285750">
              <a:buFont typeface="Arial" panose="020B0604020202020204" pitchFamily="34" charset="0"/>
              <a:buChar char="•"/>
            </a:pPr>
            <a:r>
              <a:rPr lang="en-GB">
                <a:latin typeface="Sofia Pro" panose="020B0000000000000000"/>
              </a:rPr>
              <a:t>There is no control over this behaviour and it will only stop when they feel safe and a regulated again. </a:t>
            </a:r>
          </a:p>
          <a:p>
            <a:endParaRPr lang="en-GB"/>
          </a:p>
          <a:p>
            <a:endParaRPr lang="en-GB"/>
          </a:p>
          <a:p>
            <a:endParaRPr lang="en-GB"/>
          </a:p>
          <a:p>
            <a:endParaRPr lang="en-GB"/>
          </a:p>
        </p:txBody>
      </p:sp>
      <p:sp>
        <p:nvSpPr>
          <p:cNvPr id="12" name="TextBox 11">
            <a:extLst>
              <a:ext uri="{FF2B5EF4-FFF2-40B4-BE49-F238E27FC236}">
                <a16:creationId xmlns:a16="http://schemas.microsoft.com/office/drawing/2014/main" id="{69C75E41-C51B-4F74-1986-5592F5F54D13}"/>
              </a:ext>
            </a:extLst>
          </p:cNvPr>
          <p:cNvSpPr txBox="1"/>
          <p:nvPr/>
        </p:nvSpPr>
        <p:spPr>
          <a:xfrm>
            <a:off x="3940536" y="255528"/>
            <a:ext cx="4107215" cy="769441"/>
          </a:xfrm>
          <a:prstGeom prst="rect">
            <a:avLst/>
          </a:prstGeom>
          <a:noFill/>
        </p:spPr>
        <p:txBody>
          <a:bodyPr wrap="none" rtlCol="0">
            <a:spAutoFit/>
          </a:bodyPr>
          <a:lstStyle/>
          <a:p>
            <a:pPr algn="ctr"/>
            <a:r>
              <a:rPr lang="en-GB" sz="4400">
                <a:solidFill>
                  <a:srgbClr val="352B7F"/>
                </a:solidFill>
                <a:latin typeface="Sofia Pro" panose="020B0000000000000000"/>
              </a:rPr>
              <a:t>In Summary……</a:t>
            </a:r>
          </a:p>
        </p:txBody>
      </p:sp>
    </p:spTree>
    <p:extLst>
      <p:ext uri="{BB962C8B-B14F-4D97-AF65-F5344CB8AC3E}">
        <p14:creationId xmlns:p14="http://schemas.microsoft.com/office/powerpoint/2010/main" val="2936292224"/>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E7FE-CBBB-418D-5E97-37A0D41E8031}"/>
              </a:ext>
            </a:extLst>
          </p:cNvPr>
          <p:cNvSpPr>
            <a:spLocks noGrp="1"/>
          </p:cNvSpPr>
          <p:nvPr>
            <p:ph type="ctrTitle"/>
          </p:nvPr>
        </p:nvSpPr>
        <p:spPr/>
        <p:txBody>
          <a:bodyPr>
            <a:normAutofit fontScale="90000"/>
          </a:bodyPr>
          <a:lstStyle/>
          <a:p>
            <a:r>
              <a:rPr lang="en-GB" b="0">
                <a:solidFill>
                  <a:schemeClr val="tx1"/>
                </a:solidFill>
                <a:latin typeface="Sofia Pro" panose="020B0000000000000000" pitchFamily="34" charset="0"/>
              </a:rPr>
              <a:t>Triggers</a:t>
            </a:r>
          </a:p>
        </p:txBody>
      </p:sp>
    </p:spTree>
    <p:extLst>
      <p:ext uri="{BB962C8B-B14F-4D97-AF65-F5344CB8AC3E}">
        <p14:creationId xmlns:p14="http://schemas.microsoft.com/office/powerpoint/2010/main" val="4154198484"/>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4F3557-5501-3DE2-FDD0-D148F9153EA8}"/>
              </a:ext>
            </a:extLst>
          </p:cNvPr>
          <p:cNvSpPr>
            <a:spLocks noGrp="1"/>
          </p:cNvSpPr>
          <p:nvPr>
            <p:ph sz="quarter" idx="10"/>
          </p:nvPr>
        </p:nvSpPr>
        <p:spPr>
          <a:xfrm>
            <a:off x="1540764" y="332677"/>
            <a:ext cx="9110472" cy="1852739"/>
          </a:xfrm>
        </p:spPr>
        <p:txBody>
          <a:bodyPr/>
          <a:lstStyle/>
          <a:p>
            <a:pPr marL="0" indent="0" algn="ctr">
              <a:buNone/>
            </a:pPr>
            <a:r>
              <a:rPr lang="en-GB" sz="4400">
                <a:latin typeface="Sofia Pro" panose="020B0000000000000000"/>
              </a:rPr>
              <a:t>What could trigger a meltdown?</a:t>
            </a:r>
          </a:p>
          <a:p>
            <a:pPr marL="0" indent="0" algn="ctr">
              <a:buNone/>
            </a:pPr>
            <a:r>
              <a:rPr lang="en-GB" sz="1800">
                <a:latin typeface="Sofia Pro" panose="020B0000000000000000"/>
              </a:rPr>
              <a:t>The triggers for a meltdown will be different for each child, there are some common factors that will lead to the child feeling overwhelmed and eventually having a meltdown, these can include:</a:t>
            </a:r>
          </a:p>
          <a:p>
            <a:pPr marL="0" indent="0">
              <a:buNone/>
            </a:pPr>
            <a:endParaRPr lang="en-GB"/>
          </a:p>
        </p:txBody>
      </p:sp>
      <p:sp>
        <p:nvSpPr>
          <p:cNvPr id="3" name="Rectangle 2">
            <a:extLst>
              <a:ext uri="{FF2B5EF4-FFF2-40B4-BE49-F238E27FC236}">
                <a16:creationId xmlns:a16="http://schemas.microsoft.com/office/drawing/2014/main" id="{5C3C1F51-BBCA-A00E-832F-DEB857A62784}"/>
              </a:ext>
            </a:extLst>
          </p:cNvPr>
          <p:cNvSpPr/>
          <p:nvPr/>
        </p:nvSpPr>
        <p:spPr>
          <a:xfrm>
            <a:off x="612648" y="1975104"/>
            <a:ext cx="4105656" cy="4617720"/>
          </a:xfrm>
          <a:prstGeom prst="rect">
            <a:avLst/>
          </a:prstGeom>
          <a:solidFill>
            <a:srgbClr val="E53A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sng">
                <a:solidFill>
                  <a:schemeClr val="tx1"/>
                </a:solidFill>
                <a:effectLst/>
                <a:latin typeface="Sofia Pro" panose="020B0000000000000000"/>
              </a:rPr>
              <a:t>Changes in routines </a:t>
            </a:r>
            <a:r>
              <a:rPr lang="en-GB" sz="1600" b="0" i="0">
                <a:solidFill>
                  <a:schemeClr val="tx1"/>
                </a:solidFill>
                <a:effectLst/>
                <a:latin typeface="Sofia Pro" panose="020B0000000000000000"/>
              </a:rPr>
              <a:t>– for lots of our children, they prefer a life that is predictable so that they can make sense of w</a:t>
            </a:r>
            <a:r>
              <a:rPr lang="en-GB" sz="1600">
                <a:solidFill>
                  <a:schemeClr val="tx1"/>
                </a:solidFill>
                <a:latin typeface="Sofia Pro" panose="020B0000000000000000"/>
              </a:rPr>
              <a:t>hat is happening around them.  They have a desire for sameness which provides them with more control. If</a:t>
            </a:r>
          </a:p>
          <a:p>
            <a:r>
              <a:rPr lang="en-GB" sz="1600">
                <a:solidFill>
                  <a:schemeClr val="tx1"/>
                </a:solidFill>
                <a:latin typeface="Sofia Pro" panose="020B0000000000000000"/>
              </a:rPr>
              <a:t>this routine is changed, this can cause a considerable effect on our children, which will increase the likelihood</a:t>
            </a:r>
          </a:p>
          <a:p>
            <a:r>
              <a:rPr lang="en-GB" sz="1600">
                <a:solidFill>
                  <a:schemeClr val="tx1"/>
                </a:solidFill>
                <a:latin typeface="Sofia Pro" panose="020B0000000000000000"/>
              </a:rPr>
              <a:t>of a meltdown. A change in a teacher at school is a common difficulty for our children, a new teacher is</a:t>
            </a:r>
          </a:p>
          <a:p>
            <a:r>
              <a:rPr lang="en-GB" sz="1600">
                <a:solidFill>
                  <a:schemeClr val="tx1"/>
                </a:solidFill>
                <a:latin typeface="Sofia Pro" panose="020B0000000000000000"/>
              </a:rPr>
              <a:t>u</a:t>
            </a:r>
            <a:r>
              <a:rPr lang="en-GB" sz="1600" b="0" i="0">
                <a:solidFill>
                  <a:schemeClr val="tx1"/>
                </a:solidFill>
                <a:effectLst/>
                <a:latin typeface="Sofia Pro" panose="020B0000000000000000"/>
              </a:rPr>
              <a:t>npred</a:t>
            </a:r>
            <a:r>
              <a:rPr lang="en-GB" sz="1600">
                <a:solidFill>
                  <a:schemeClr val="tx1"/>
                </a:solidFill>
                <a:latin typeface="Sofia Pro" panose="020B0000000000000000"/>
              </a:rPr>
              <a:t>ictable, may have different rules and expectations to what they are used to. Trying to make sense of this,</a:t>
            </a:r>
          </a:p>
          <a:p>
            <a:r>
              <a:rPr lang="en-GB" sz="1600" b="0" i="0">
                <a:solidFill>
                  <a:schemeClr val="tx1"/>
                </a:solidFill>
                <a:effectLst/>
                <a:latin typeface="Sofia Pro" panose="020B0000000000000000"/>
              </a:rPr>
              <a:t>In a high sensory input of a classroom, can be a massive trigger for a meltdown.</a:t>
            </a:r>
          </a:p>
        </p:txBody>
      </p:sp>
      <p:sp>
        <p:nvSpPr>
          <p:cNvPr id="4" name="Rectangle 3">
            <a:extLst>
              <a:ext uri="{FF2B5EF4-FFF2-40B4-BE49-F238E27FC236}">
                <a16:creationId xmlns:a16="http://schemas.microsoft.com/office/drawing/2014/main" id="{09102BC3-53A0-A835-5CA2-B2D0AA8009F8}"/>
              </a:ext>
            </a:extLst>
          </p:cNvPr>
          <p:cNvSpPr/>
          <p:nvPr/>
        </p:nvSpPr>
        <p:spPr>
          <a:xfrm>
            <a:off x="4846320" y="1975104"/>
            <a:ext cx="6190488" cy="1993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u="sng">
                <a:solidFill>
                  <a:schemeClr val="tx1"/>
                </a:solidFill>
                <a:latin typeface="Sofia Pro" panose="020B0000000000000000"/>
              </a:rPr>
              <a:t>S</a:t>
            </a:r>
            <a:r>
              <a:rPr lang="en-GB" sz="1600" i="0" u="sng">
                <a:solidFill>
                  <a:schemeClr val="tx1"/>
                </a:solidFill>
                <a:effectLst/>
                <a:latin typeface="Sofia Pro" panose="020B0000000000000000"/>
              </a:rPr>
              <a:t>ensory overload</a:t>
            </a:r>
            <a:r>
              <a:rPr lang="en-GB" sz="1600" i="0">
                <a:solidFill>
                  <a:schemeClr val="tx1"/>
                </a:solidFill>
                <a:effectLst/>
                <a:latin typeface="Sofia Pro" panose="020B0000000000000000"/>
              </a:rPr>
              <a:t>, when there is just too much information for the child’s brain to process. For some children, </a:t>
            </a:r>
          </a:p>
          <a:p>
            <a:r>
              <a:rPr lang="en-GB" sz="1600" i="0">
                <a:solidFill>
                  <a:schemeClr val="tx1"/>
                </a:solidFill>
                <a:effectLst/>
                <a:latin typeface="Sofia Pro" panose="020B0000000000000000"/>
              </a:rPr>
              <a:t>an amusement park can produce more sensory information, including sights, sounds and smells faster than </a:t>
            </a:r>
          </a:p>
          <a:p>
            <a:r>
              <a:rPr lang="en-GB" sz="1600" i="0">
                <a:solidFill>
                  <a:schemeClr val="tx1"/>
                </a:solidFill>
                <a:effectLst/>
                <a:latin typeface="Sofia Pro" panose="020B0000000000000000"/>
              </a:rPr>
              <a:t>a child can process it. Busy environments can include shops, public transport, concerts and even school. </a:t>
            </a:r>
          </a:p>
          <a:p>
            <a:r>
              <a:rPr lang="en-GB" sz="1600" i="0">
                <a:solidFill>
                  <a:schemeClr val="tx1"/>
                </a:solidFill>
                <a:effectLst/>
                <a:latin typeface="Sofia Pro" panose="020B0000000000000000"/>
              </a:rPr>
              <a:t>This may explain why the classroom environment can be difficult for some children</a:t>
            </a:r>
            <a:endParaRPr lang="en-GB" sz="1600">
              <a:solidFill>
                <a:schemeClr val="tx1"/>
              </a:solidFill>
            </a:endParaRPr>
          </a:p>
        </p:txBody>
      </p:sp>
      <p:sp>
        <p:nvSpPr>
          <p:cNvPr id="5" name="Rectangle 4">
            <a:extLst>
              <a:ext uri="{FF2B5EF4-FFF2-40B4-BE49-F238E27FC236}">
                <a16:creationId xmlns:a16="http://schemas.microsoft.com/office/drawing/2014/main" id="{10EA11BE-EFBA-DC37-A860-8DF064C37C0E}"/>
              </a:ext>
            </a:extLst>
          </p:cNvPr>
          <p:cNvSpPr/>
          <p:nvPr/>
        </p:nvSpPr>
        <p:spPr>
          <a:xfrm>
            <a:off x="4846320" y="4032503"/>
            <a:ext cx="6190488" cy="157841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i="0" u="sng">
                <a:solidFill>
                  <a:schemeClr val="tx1"/>
                </a:solidFill>
                <a:effectLst/>
                <a:latin typeface="Sofia Pro" panose="020B0000000000000000"/>
              </a:rPr>
              <a:t>Decisions</a:t>
            </a:r>
            <a:r>
              <a:rPr lang="en-GB" sz="1600" b="0" i="0">
                <a:solidFill>
                  <a:schemeClr val="tx1"/>
                </a:solidFill>
                <a:effectLst/>
                <a:latin typeface="Sofia Pro" panose="020B0000000000000000"/>
              </a:rPr>
              <a:t> - For other children, the prospect of making a large number of decisions can cause a meltdown or following </a:t>
            </a:r>
          </a:p>
          <a:p>
            <a:r>
              <a:rPr lang="en-GB" sz="1600">
                <a:solidFill>
                  <a:schemeClr val="tx1"/>
                </a:solidFill>
                <a:latin typeface="Sofia Pro" panose="020B0000000000000000"/>
              </a:rPr>
              <a:t>the demands that certain situations/environments place on them.  Something that would appear</a:t>
            </a:r>
            <a:r>
              <a:rPr lang="en-GB" sz="1600" b="0" i="0">
                <a:solidFill>
                  <a:schemeClr val="tx1"/>
                </a:solidFill>
                <a:effectLst/>
                <a:latin typeface="Sofia Pro" panose="020B0000000000000000"/>
              </a:rPr>
              <a:t> simple to</a:t>
            </a:r>
          </a:p>
          <a:p>
            <a:r>
              <a:rPr lang="en-GB" sz="1600" b="0" i="0">
                <a:solidFill>
                  <a:schemeClr val="tx1"/>
                </a:solidFill>
                <a:effectLst/>
                <a:latin typeface="Sofia Pro" panose="020B0000000000000000"/>
              </a:rPr>
              <a:t>us such as trying on new clothes for school or being asked to have a shower can cause a meltdown.</a:t>
            </a:r>
          </a:p>
        </p:txBody>
      </p:sp>
    </p:spTree>
    <p:extLst>
      <p:ext uri="{BB962C8B-B14F-4D97-AF65-F5344CB8AC3E}">
        <p14:creationId xmlns:p14="http://schemas.microsoft.com/office/powerpoint/2010/main" val="393220322"/>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6A58599-68A5-A05C-9CEF-77907393F2E5}"/>
              </a:ext>
            </a:extLst>
          </p:cNvPr>
          <p:cNvSpPr txBox="1">
            <a:spLocks noGrp="1"/>
          </p:cNvSpPr>
          <p:nvPr>
            <p:ph type="ctrTitle"/>
          </p:nvPr>
        </p:nvSpPr>
        <p:spPr>
          <a:xfrm>
            <a:off x="3374322" y="2503231"/>
            <a:ext cx="7998946" cy="590931"/>
          </a:xfrm>
          <a:prstGeom prst="rect">
            <a:avLst/>
          </a:prstGeom>
          <a:noFill/>
        </p:spPr>
        <p:txBody>
          <a:bodyPr wrap="square" rtlCol="0">
            <a:spAutoFit/>
          </a:bodyPr>
          <a:lstStyle/>
          <a:p>
            <a:pPr algn="ctr"/>
            <a:r>
              <a:rPr lang="en-GB" b="0" dirty="0">
                <a:solidFill>
                  <a:schemeClr val="bg1"/>
                </a:solidFill>
                <a:latin typeface="Sofia Pro" panose="020B0000000000000000" pitchFamily="34" charset="0"/>
              </a:rPr>
              <a:t>Our Mission </a:t>
            </a:r>
          </a:p>
        </p:txBody>
      </p:sp>
      <p:sp>
        <p:nvSpPr>
          <p:cNvPr id="11" name="TextBox 10">
            <a:extLst>
              <a:ext uri="{FF2B5EF4-FFF2-40B4-BE49-F238E27FC236}">
                <a16:creationId xmlns:a16="http://schemas.microsoft.com/office/drawing/2014/main" id="{FD0952FA-359F-216C-AEFB-018E5DD203F3}"/>
              </a:ext>
            </a:extLst>
          </p:cNvPr>
          <p:cNvSpPr txBox="1"/>
          <p:nvPr/>
        </p:nvSpPr>
        <p:spPr>
          <a:xfrm>
            <a:off x="988360" y="919522"/>
            <a:ext cx="10636623" cy="1200329"/>
          </a:xfrm>
          <a:prstGeom prst="rect">
            <a:avLst/>
          </a:prstGeom>
          <a:noFill/>
        </p:spPr>
        <p:txBody>
          <a:bodyPr wrap="square" rtlCol="0">
            <a:spAutoFit/>
          </a:bodyPr>
          <a:lstStyle/>
          <a:p>
            <a:pPr algn="just"/>
            <a:r>
              <a:rPr lang="en-GB" b="0" i="0" dirty="0">
                <a:solidFill>
                  <a:srgbClr val="352B7F"/>
                </a:solidFill>
                <a:effectLst/>
                <a:highlight>
                  <a:srgbClr val="FFFFFF"/>
                </a:highlight>
                <a:latin typeface="Sofia Pro" panose="020B0000000000000000"/>
              </a:rPr>
              <a:t>Behaviour Support Hub is a charity led by parents, offering early intervention and ongoing assistance to parent carers. Originally established in 2014 by a group of parents who joined forces after facing challenges in accessing the necessary support for their children diagnosed with Autism and Attention Deficit Hyperactivity Disorder (ADHD). We have to developed the charity to offer a range of services.</a:t>
            </a:r>
            <a:endParaRPr lang="en-GB" dirty="0">
              <a:solidFill>
                <a:srgbClr val="352B7F"/>
              </a:solidFill>
              <a:latin typeface="Sofia Pro" panose="020B0000000000000000"/>
            </a:endParaRPr>
          </a:p>
        </p:txBody>
      </p:sp>
      <p:sp>
        <p:nvSpPr>
          <p:cNvPr id="12" name="TextBox 11">
            <a:extLst>
              <a:ext uri="{FF2B5EF4-FFF2-40B4-BE49-F238E27FC236}">
                <a16:creationId xmlns:a16="http://schemas.microsoft.com/office/drawing/2014/main" id="{8A38ECC1-1105-A364-6808-783EFC9652D8}"/>
              </a:ext>
            </a:extLst>
          </p:cNvPr>
          <p:cNvSpPr txBox="1"/>
          <p:nvPr/>
        </p:nvSpPr>
        <p:spPr>
          <a:xfrm>
            <a:off x="4914900" y="273191"/>
            <a:ext cx="1999778" cy="646331"/>
          </a:xfrm>
          <a:prstGeom prst="rect">
            <a:avLst/>
          </a:prstGeom>
          <a:noFill/>
        </p:spPr>
        <p:txBody>
          <a:bodyPr wrap="none" rtlCol="0">
            <a:spAutoFit/>
          </a:bodyPr>
          <a:lstStyle/>
          <a:p>
            <a:r>
              <a:rPr lang="en-GB" sz="3600" dirty="0">
                <a:solidFill>
                  <a:schemeClr val="bg1"/>
                </a:solidFill>
                <a:latin typeface="Sofia Pro" panose="020B0000000000000000"/>
              </a:rPr>
              <a:t>Our work</a:t>
            </a:r>
            <a:r>
              <a:rPr lang="en-GB" dirty="0"/>
              <a:t>:</a:t>
            </a:r>
          </a:p>
        </p:txBody>
      </p:sp>
      <p:sp>
        <p:nvSpPr>
          <p:cNvPr id="13" name="TextBox 12">
            <a:extLst>
              <a:ext uri="{FF2B5EF4-FFF2-40B4-BE49-F238E27FC236}">
                <a16:creationId xmlns:a16="http://schemas.microsoft.com/office/drawing/2014/main" id="{E4C46315-BADD-8011-128F-0E312950FEF9}"/>
              </a:ext>
            </a:extLst>
          </p:cNvPr>
          <p:cNvSpPr txBox="1"/>
          <p:nvPr/>
        </p:nvSpPr>
        <p:spPr>
          <a:xfrm>
            <a:off x="4498041" y="3126441"/>
            <a:ext cx="6810935" cy="923330"/>
          </a:xfrm>
          <a:prstGeom prst="rect">
            <a:avLst/>
          </a:prstGeom>
          <a:noFill/>
        </p:spPr>
        <p:txBody>
          <a:bodyPr wrap="square" rtlCol="0">
            <a:spAutoFit/>
          </a:bodyPr>
          <a:lstStyle/>
          <a:p>
            <a:pPr algn="just"/>
            <a:r>
              <a:rPr lang="en-GB" b="0" i="0" dirty="0">
                <a:solidFill>
                  <a:srgbClr val="352B7F"/>
                </a:solidFill>
                <a:effectLst/>
                <a:highlight>
                  <a:srgbClr val="FFFFFF"/>
                </a:highlight>
                <a:latin typeface="Sofia Pro Soft"/>
              </a:rPr>
              <a:t>To support and empower parent carers of children with additional needs, inspiring positive change for both parent and child, by developing skills, insight, training, and a peer support network.</a:t>
            </a:r>
            <a:endParaRPr lang="en-GB" dirty="0"/>
          </a:p>
        </p:txBody>
      </p:sp>
      <p:sp>
        <p:nvSpPr>
          <p:cNvPr id="14" name="TextBox 13">
            <a:extLst>
              <a:ext uri="{FF2B5EF4-FFF2-40B4-BE49-F238E27FC236}">
                <a16:creationId xmlns:a16="http://schemas.microsoft.com/office/drawing/2014/main" id="{78DCB0D7-AB5A-1702-020A-F5DA75B96A5D}"/>
              </a:ext>
            </a:extLst>
          </p:cNvPr>
          <p:cNvSpPr txBox="1"/>
          <p:nvPr/>
        </p:nvSpPr>
        <p:spPr>
          <a:xfrm>
            <a:off x="4498041" y="4760259"/>
            <a:ext cx="6615953" cy="923330"/>
          </a:xfrm>
          <a:prstGeom prst="rect">
            <a:avLst/>
          </a:prstGeom>
          <a:noFill/>
        </p:spPr>
        <p:txBody>
          <a:bodyPr wrap="square" rtlCol="0">
            <a:spAutoFit/>
          </a:bodyPr>
          <a:lstStyle/>
          <a:p>
            <a:pPr algn="just"/>
            <a:r>
              <a:rPr lang="en-GB" b="0" i="0" dirty="0">
                <a:solidFill>
                  <a:srgbClr val="352B7F"/>
                </a:solidFill>
                <a:effectLst/>
                <a:highlight>
                  <a:srgbClr val="FFFFFF"/>
                </a:highlight>
                <a:latin typeface="Sofia Pro Soft"/>
              </a:rPr>
              <a:t>For all parent carers of children with additional needs to be empowered, respected, and supported to overcome the challenge they face in helping children to achieve their full potential.</a:t>
            </a:r>
            <a:endParaRPr lang="en-GB" dirty="0"/>
          </a:p>
        </p:txBody>
      </p:sp>
      <p:sp>
        <p:nvSpPr>
          <p:cNvPr id="15" name="TextBox 14">
            <a:extLst>
              <a:ext uri="{FF2B5EF4-FFF2-40B4-BE49-F238E27FC236}">
                <a16:creationId xmlns:a16="http://schemas.microsoft.com/office/drawing/2014/main" id="{03EB26FF-472C-1382-BE1E-96833011154B}"/>
              </a:ext>
            </a:extLst>
          </p:cNvPr>
          <p:cNvSpPr txBox="1"/>
          <p:nvPr/>
        </p:nvSpPr>
        <p:spPr>
          <a:xfrm>
            <a:off x="6181218" y="4081849"/>
            <a:ext cx="2137124" cy="646331"/>
          </a:xfrm>
          <a:prstGeom prst="rect">
            <a:avLst/>
          </a:prstGeom>
          <a:noFill/>
        </p:spPr>
        <p:txBody>
          <a:bodyPr wrap="none" rtlCol="0">
            <a:spAutoFit/>
          </a:bodyPr>
          <a:lstStyle/>
          <a:p>
            <a:r>
              <a:rPr lang="en-GB" sz="3600" dirty="0">
                <a:solidFill>
                  <a:schemeClr val="bg1"/>
                </a:solidFill>
                <a:latin typeface="Sofia Pro" panose="020B0000000000000000"/>
              </a:rPr>
              <a:t>Our Vision</a:t>
            </a:r>
          </a:p>
        </p:txBody>
      </p:sp>
    </p:spTree>
    <p:extLst>
      <p:ext uri="{BB962C8B-B14F-4D97-AF65-F5344CB8AC3E}">
        <p14:creationId xmlns:p14="http://schemas.microsoft.com/office/powerpoint/2010/main" val="3908023036"/>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8CCC4F16-2B24-55F0-C905-59C2C947B234}"/>
              </a:ext>
            </a:extLst>
          </p:cNvPr>
          <p:cNvSpPr/>
          <p:nvPr/>
        </p:nvSpPr>
        <p:spPr>
          <a:xfrm>
            <a:off x="295836" y="423582"/>
            <a:ext cx="11705664" cy="30995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defTabSz="914400">
              <a:lnSpc>
                <a:spcPct val="90000"/>
              </a:lnSpc>
              <a:spcAft>
                <a:spcPts val="600"/>
              </a:spcAft>
            </a:pPr>
            <a:r>
              <a:rPr lang="en-US" b="1">
                <a:solidFill>
                  <a:schemeClr val="tx1"/>
                </a:solidFill>
                <a:effectLst/>
                <a:latin typeface="Sofia Pro"/>
              </a:rPr>
              <a:t>Dealing with anger:</a:t>
            </a:r>
            <a:r>
              <a:rPr lang="en-US">
                <a:solidFill>
                  <a:schemeClr val="tx1"/>
                </a:solidFill>
                <a:effectLst/>
                <a:latin typeface="Sofia Pro"/>
              </a:rPr>
              <a:t> Since “meltdown triggers” and “angry feelings” are directly related, having discussions about anger (during those times when your child is calm) can help you establish a foundation to build on when trying to identify your child’s triggers. Ask them some important questions about emotions (e.g., what makes you angry, happy, sad, etc.). The purpose of this is to teach your child how to identify various feelings, to learn what it means to feel angry, happy, sad, disappointed, etc., also try linking the feeling with a situation, for example, ‘ you felt angry when you lost the game.’  This also helps your child to communicate their feelings to you clearly so that you are in the best position to help them learn how to cope.  It’s a good idea to be a family that talks openly about feelings, including you, as the parent. Label your feelings and be mindful that you are teaching your child the concept of feelings as they are not instinctively learning this.</a:t>
            </a:r>
            <a:endParaRPr lang="en-US">
              <a:solidFill>
                <a:schemeClr val="tx1"/>
              </a:solidFill>
              <a:latin typeface="Sofia Pro"/>
            </a:endParaRPr>
          </a:p>
        </p:txBody>
      </p:sp>
      <p:sp>
        <p:nvSpPr>
          <p:cNvPr id="5" name="Title 1">
            <a:extLst>
              <a:ext uri="{FF2B5EF4-FFF2-40B4-BE49-F238E27FC236}">
                <a16:creationId xmlns:a16="http://schemas.microsoft.com/office/drawing/2014/main" id="{86B6F674-5BCB-3AFE-FC2F-6837636491A0}"/>
              </a:ext>
            </a:extLst>
          </p:cNvPr>
          <p:cNvSpPr>
            <a:spLocks noGrp="1"/>
          </p:cNvSpPr>
          <p:nvPr>
            <p:ph type="ctrTitle"/>
          </p:nvPr>
        </p:nvSpPr>
        <p:spPr>
          <a:xfrm>
            <a:off x="3067899" y="4296144"/>
            <a:ext cx="9678627" cy="1199846"/>
          </a:xfrm>
        </p:spPr>
        <p:txBody>
          <a:bodyPr>
            <a:normAutofit fontScale="90000"/>
          </a:bodyPr>
          <a:lstStyle/>
          <a:p>
            <a:pPr algn="ctr"/>
            <a:r>
              <a:rPr lang="en-US" sz="4900" b="0" kern="1200">
                <a:solidFill>
                  <a:schemeClr val="bg1"/>
                </a:solidFill>
                <a:latin typeface="Sofia Pro" panose="020B0000000000000000"/>
                <a:ea typeface="+mj-ea"/>
                <a:cs typeface="+mj-cs"/>
              </a:rPr>
              <a:t>The Triggers </a:t>
            </a:r>
            <a:r>
              <a:rPr lang="en-US" sz="4900" b="0">
                <a:solidFill>
                  <a:schemeClr val="bg1"/>
                </a:solidFill>
                <a:latin typeface="Sofia Pro" panose="020B0000000000000000"/>
              </a:rPr>
              <a:t>E</a:t>
            </a:r>
            <a:r>
              <a:rPr lang="en-US" sz="4900" b="0" kern="1200">
                <a:solidFill>
                  <a:schemeClr val="bg1"/>
                </a:solidFill>
                <a:latin typeface="Sofia Pro" panose="020B0000000000000000"/>
                <a:ea typeface="+mj-ea"/>
                <a:cs typeface="+mj-cs"/>
              </a:rPr>
              <a:t>xplored</a:t>
            </a:r>
            <a:br>
              <a:rPr lang="en-US" sz="3600" kern="1200">
                <a:solidFill>
                  <a:srgbClr val="002060"/>
                </a:solidFill>
                <a:latin typeface="Sofia Pro" panose="020B0000000000000000"/>
                <a:ea typeface="+mj-ea"/>
                <a:cs typeface="+mj-cs"/>
              </a:rPr>
            </a:br>
            <a:endParaRPr lang="en-GB"/>
          </a:p>
        </p:txBody>
      </p:sp>
    </p:spTree>
    <p:extLst>
      <p:ext uri="{BB962C8B-B14F-4D97-AF65-F5344CB8AC3E}">
        <p14:creationId xmlns:p14="http://schemas.microsoft.com/office/powerpoint/2010/main" val="3817331400"/>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3B5CA7-6562-362F-350E-14CD03B4FD35}"/>
              </a:ext>
            </a:extLst>
          </p:cNvPr>
          <p:cNvSpPr>
            <a:spLocks noGrp="1"/>
          </p:cNvSpPr>
          <p:nvPr>
            <p:ph type="body" sz="quarter" idx="15"/>
          </p:nvPr>
        </p:nvSpPr>
        <p:spPr>
          <a:xfrm>
            <a:off x="299870" y="1475501"/>
            <a:ext cx="3983168" cy="5141976"/>
          </a:xfrm>
          <a:ln>
            <a:noFill/>
          </a:ln>
        </p:spPr>
        <p:txBody>
          <a:bodyPr/>
          <a:lstStyle/>
          <a:p>
            <a:r>
              <a:rPr lang="en-GB" sz="1600" b="1" u="sng" kern="0">
                <a:effectLst/>
                <a:latin typeface="Sofia Pro" panose="020B0000000000000000"/>
                <a:ea typeface="Times New Roman" panose="02020603050405020304" pitchFamily="18" charset="0"/>
                <a:cs typeface="Times New Roman" panose="02020603050405020304" pitchFamily="18" charset="0"/>
              </a:rPr>
              <a:t>Delayed Rewards/Incentives:</a:t>
            </a:r>
            <a:r>
              <a:rPr lang="en-GB" sz="1600" u="sng" kern="0">
                <a:effectLst/>
                <a:latin typeface="Sofia Pro" panose="020B0000000000000000"/>
                <a:ea typeface="Times New Roman" panose="02020603050405020304" pitchFamily="18" charset="0"/>
                <a:cs typeface="Times New Roman" panose="02020603050405020304" pitchFamily="18" charset="0"/>
              </a:rPr>
              <a:t> </a:t>
            </a:r>
            <a:r>
              <a:rPr lang="en-GB" sz="1600" kern="0">
                <a:effectLst/>
                <a:latin typeface="Sofia Pro" panose="020B0000000000000000"/>
                <a:ea typeface="Times New Roman" panose="02020603050405020304" pitchFamily="18" charset="0"/>
                <a:cs typeface="Times New Roman" panose="02020603050405020304" pitchFamily="18" charset="0"/>
              </a:rPr>
              <a:t>Some children tend to be very rigid in their thinking and when they set their mind to something, they want it now, and if they don't get it, they may have a meltdown. As parents, we understand that “waiting” patiently for a reward or a desired activity is ok for Neurotypical children but</a:t>
            </a:r>
            <a:r>
              <a:rPr lang="en-GB" sz="1600" kern="0">
                <a:latin typeface="Sofia Pro" panose="020B0000000000000000"/>
                <a:ea typeface="Times New Roman" panose="02020603050405020304" pitchFamily="18" charset="0"/>
                <a:cs typeface="Times New Roman" panose="02020603050405020304" pitchFamily="18" charset="0"/>
              </a:rPr>
              <a:t> not always</a:t>
            </a:r>
            <a:r>
              <a:rPr lang="en-GB" sz="1600" kern="0">
                <a:effectLst/>
                <a:latin typeface="Sofia Pro" panose="020B0000000000000000"/>
                <a:ea typeface="Times New Roman" panose="02020603050405020304" pitchFamily="18" charset="0"/>
                <a:cs typeface="Times New Roman" panose="02020603050405020304" pitchFamily="18" charset="0"/>
              </a:rPr>
              <a:t> for Neurodiverse children. Often, they don't have the coping skills to understand this concept of delayed rewards. This may explain why reward charts don’t work as well for our children. They live very much in the </a:t>
            </a:r>
            <a:r>
              <a:rPr lang="en-GB" sz="1600" kern="0">
                <a:latin typeface="Sofia Pro" panose="020B0000000000000000"/>
                <a:ea typeface="Times New Roman" panose="02020603050405020304" pitchFamily="18" charset="0"/>
                <a:cs typeface="Times New Roman" panose="02020603050405020304" pitchFamily="18" charset="0"/>
              </a:rPr>
              <a:t>here</a:t>
            </a:r>
            <a:r>
              <a:rPr lang="en-GB" sz="1600" kern="0">
                <a:effectLst/>
                <a:latin typeface="Sofia Pro" panose="020B0000000000000000"/>
                <a:ea typeface="Times New Roman" panose="02020603050405020304" pitchFamily="18" charset="0"/>
                <a:cs typeface="Times New Roman" panose="02020603050405020304" pitchFamily="18" charset="0"/>
              </a:rPr>
              <a:t> and now and can find thinking ahead difficult.  </a:t>
            </a:r>
            <a:r>
              <a:rPr lang="en-GB" sz="1600" kern="0">
                <a:latin typeface="Sofia Pro" panose="020B0000000000000000"/>
                <a:ea typeface="Times New Roman" panose="02020603050405020304" pitchFamily="18" charset="0"/>
                <a:cs typeface="Times New Roman" panose="02020603050405020304" pitchFamily="18" charset="0"/>
              </a:rPr>
              <a:t>Again,</a:t>
            </a:r>
            <a:r>
              <a:rPr lang="en-GB" sz="1600" kern="0">
                <a:effectLst/>
                <a:latin typeface="Sofia Pro" panose="020B0000000000000000"/>
                <a:ea typeface="Times New Roman" panose="02020603050405020304" pitchFamily="18" charset="0"/>
                <a:cs typeface="Times New Roman" panose="02020603050405020304" pitchFamily="18" charset="0"/>
              </a:rPr>
              <a:t> it will be your job as a parent to teach your son or daughter to wait for the things that he or she wants. </a:t>
            </a:r>
            <a:r>
              <a:rPr lang="en-GB" sz="1600" kern="0">
                <a:latin typeface="Sofia Pro" panose="020B0000000000000000"/>
                <a:ea typeface="Times New Roman" panose="02020603050405020304" pitchFamily="18" charset="0"/>
                <a:cs typeface="Times New Roman" panose="02020603050405020304" pitchFamily="18" charset="0"/>
              </a:rPr>
              <a:t>Short board games or</a:t>
            </a:r>
            <a:r>
              <a:rPr lang="en-GB" sz="1600" kern="0">
                <a:effectLst/>
                <a:latin typeface="Sofia Pro" panose="020B0000000000000000"/>
                <a:ea typeface="Times New Roman" panose="02020603050405020304" pitchFamily="18" charset="0"/>
                <a:cs typeface="Times New Roman" panose="02020603050405020304" pitchFamily="18" charset="0"/>
              </a:rPr>
              <a:t> create a social story around “waiting for something special.”  </a:t>
            </a:r>
            <a:endParaRPr lang="en-GB" sz="1600" kern="100">
              <a:effectLst/>
              <a:latin typeface="Sofia Pro" panose="020B0000000000000000"/>
              <a:ea typeface="Calibri" panose="020F0502020204030204" pitchFamily="34" charset="0"/>
              <a:cs typeface="Arial" panose="020B0604020202020204" pitchFamily="34" charset="0"/>
            </a:endParaRPr>
          </a:p>
          <a:p>
            <a:endParaRPr lang="en-GB" sz="1600"/>
          </a:p>
        </p:txBody>
      </p:sp>
      <p:sp>
        <p:nvSpPr>
          <p:cNvPr id="5" name="Text Placeholder 4">
            <a:extLst>
              <a:ext uri="{FF2B5EF4-FFF2-40B4-BE49-F238E27FC236}">
                <a16:creationId xmlns:a16="http://schemas.microsoft.com/office/drawing/2014/main" id="{1A9E3BE9-EA54-87B5-E28E-8192744A8C5A}"/>
              </a:ext>
            </a:extLst>
          </p:cNvPr>
          <p:cNvSpPr>
            <a:spLocks noGrp="1"/>
          </p:cNvSpPr>
          <p:nvPr>
            <p:ph type="body" sz="quarter" idx="16"/>
          </p:nvPr>
        </p:nvSpPr>
        <p:spPr>
          <a:xfrm>
            <a:off x="7114031" y="1487424"/>
            <a:ext cx="3983168" cy="5141976"/>
          </a:xfrm>
          <a:solidFill>
            <a:schemeClr val="accent6"/>
          </a:solidFill>
          <a:ln>
            <a:noFill/>
          </a:ln>
        </p:spPr>
        <p:txBody>
          <a:bodyPr/>
          <a:lstStyle/>
          <a:p>
            <a:r>
              <a:rPr lang="en-GB" sz="1600" b="1" u="sng" kern="0">
                <a:effectLst/>
                <a:latin typeface="Sofia Pro" panose="020B0000000000000000"/>
                <a:ea typeface="Times New Roman" panose="02020603050405020304" pitchFamily="18" charset="0"/>
                <a:cs typeface="Times New Roman" panose="02020603050405020304" pitchFamily="18" charset="0"/>
              </a:rPr>
              <a:t>Internal frustration: </a:t>
            </a:r>
            <a:r>
              <a:rPr lang="en-GB" sz="1600" kern="0">
                <a:effectLst/>
                <a:latin typeface="Sofia Pro" panose="020B0000000000000000"/>
                <a:ea typeface="Times New Roman" panose="02020603050405020304" pitchFamily="18" charset="0"/>
                <a:cs typeface="Times New Roman" panose="02020603050405020304" pitchFamily="18" charset="0"/>
              </a:rPr>
              <a:t>Some children can tend to be, what appears to us, as perfectionistic and obsessive. The inability to do something right after several attempts, or the lack of language skills to get their point across can get the “meltdown engine” going. Observation is your best tool for identifying “low frustration-tolerance” in your child. Pay attention and be aware of the warning signs. Watch and listen, whether your child is playing a board game with friends, doing homework, after school, the build-up to an event or celebration, family visiting, a trip the dentist or hairdressers may all be situations which your child will become anxious about, but not always know that they are feeling this way so their tolerance levels become lower, and the likelihood of a meltdown </a:t>
            </a:r>
            <a:r>
              <a:rPr lang="en-GB" sz="1600" kern="0">
                <a:latin typeface="Sofia Pro" panose="020B0000000000000000"/>
                <a:ea typeface="Times New Roman" panose="02020603050405020304" pitchFamily="18" charset="0"/>
                <a:cs typeface="Times New Roman" panose="02020603050405020304" pitchFamily="18" charset="0"/>
              </a:rPr>
              <a:t>will increase</a:t>
            </a:r>
            <a:endParaRPr lang="en-GB" sz="1600">
              <a:latin typeface="Sofia Pro" panose="020B0000000000000000"/>
            </a:endParaRPr>
          </a:p>
          <a:p>
            <a:endParaRPr lang="en-GB" sz="1600"/>
          </a:p>
        </p:txBody>
      </p:sp>
      <p:pic>
        <p:nvPicPr>
          <p:cNvPr id="11" name="Picture 10" descr="Old woman thumbs up">
            <a:extLst>
              <a:ext uri="{FF2B5EF4-FFF2-40B4-BE49-F238E27FC236}">
                <a16:creationId xmlns:a16="http://schemas.microsoft.com/office/drawing/2014/main" id="{EC93264E-F76E-76B0-527F-0B41E6C5EAC8}"/>
              </a:ext>
            </a:extLst>
          </p:cNvPr>
          <p:cNvPicPr>
            <a:picLocks noChangeAspect="1"/>
          </p:cNvPicPr>
          <p:nvPr/>
        </p:nvPicPr>
        <p:blipFill>
          <a:blip r:embed="rId3"/>
          <a:stretch>
            <a:fillRect/>
          </a:stretch>
        </p:blipFill>
        <p:spPr>
          <a:xfrm>
            <a:off x="4814124" y="1487424"/>
            <a:ext cx="1546944" cy="5007697"/>
          </a:xfrm>
          <a:prstGeom prst="rect">
            <a:avLst/>
          </a:prstGeom>
          <a:ln>
            <a:noFill/>
          </a:ln>
        </p:spPr>
      </p:pic>
      <p:sp>
        <p:nvSpPr>
          <p:cNvPr id="2" name="Title 1">
            <a:extLst>
              <a:ext uri="{FF2B5EF4-FFF2-40B4-BE49-F238E27FC236}">
                <a16:creationId xmlns:a16="http://schemas.microsoft.com/office/drawing/2014/main" id="{4ED50506-BA8E-E9EB-75C3-4CEDD2AD303D}"/>
              </a:ext>
            </a:extLst>
          </p:cNvPr>
          <p:cNvSpPr>
            <a:spLocks noGrp="1"/>
          </p:cNvSpPr>
          <p:nvPr>
            <p:ph type="ctrTitle"/>
          </p:nvPr>
        </p:nvSpPr>
        <p:spPr>
          <a:xfrm>
            <a:off x="1212205" y="362879"/>
            <a:ext cx="9678627" cy="1199846"/>
          </a:xfrm>
        </p:spPr>
        <p:txBody>
          <a:bodyPr>
            <a:normAutofit fontScale="90000"/>
          </a:bodyPr>
          <a:lstStyle/>
          <a:p>
            <a:pPr algn="ctr"/>
            <a:r>
              <a:rPr lang="en-US" sz="4900" b="0" kern="1200">
                <a:solidFill>
                  <a:schemeClr val="bg1"/>
                </a:solidFill>
                <a:latin typeface="Sofia Pro" panose="020B0000000000000000"/>
                <a:ea typeface="+mj-ea"/>
                <a:cs typeface="+mj-cs"/>
              </a:rPr>
              <a:t>The Triggers </a:t>
            </a:r>
            <a:r>
              <a:rPr lang="en-US" sz="4900" b="0">
                <a:solidFill>
                  <a:schemeClr val="bg1"/>
                </a:solidFill>
                <a:latin typeface="Sofia Pro" panose="020B0000000000000000"/>
              </a:rPr>
              <a:t>E</a:t>
            </a:r>
            <a:r>
              <a:rPr lang="en-US" sz="4900" b="0" kern="1200">
                <a:solidFill>
                  <a:schemeClr val="bg1"/>
                </a:solidFill>
                <a:latin typeface="Sofia Pro" panose="020B0000000000000000"/>
                <a:ea typeface="+mj-ea"/>
                <a:cs typeface="+mj-cs"/>
              </a:rPr>
              <a:t>xplored…</a:t>
            </a:r>
            <a:br>
              <a:rPr lang="en-US" sz="3600" kern="1200">
                <a:solidFill>
                  <a:srgbClr val="002060"/>
                </a:solidFill>
                <a:latin typeface="Sofia Pro" panose="020B0000000000000000"/>
                <a:ea typeface="+mj-ea"/>
                <a:cs typeface="+mj-cs"/>
              </a:rPr>
            </a:br>
            <a:endParaRPr lang="en-GB"/>
          </a:p>
        </p:txBody>
      </p:sp>
    </p:spTree>
    <p:extLst>
      <p:ext uri="{BB962C8B-B14F-4D97-AF65-F5344CB8AC3E}">
        <p14:creationId xmlns:p14="http://schemas.microsoft.com/office/powerpoint/2010/main" val="164756233"/>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00EBEB-3FFF-BECA-F569-7AC26A7516D3}"/>
              </a:ext>
            </a:extLst>
          </p:cNvPr>
          <p:cNvSpPr/>
          <p:nvPr/>
        </p:nvSpPr>
        <p:spPr>
          <a:xfrm>
            <a:off x="4612341" y="1021975"/>
            <a:ext cx="6642847" cy="55007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600" b="1" u="sng" kern="0">
                <a:solidFill>
                  <a:schemeClr val="tx1"/>
                </a:solidFill>
                <a:effectLst/>
                <a:latin typeface="Sofia Pro" panose="020B0000000000000000"/>
                <a:ea typeface="Times New Roman" panose="02020603050405020304" pitchFamily="18" charset="0"/>
                <a:cs typeface="Times New Roman" panose="02020603050405020304" pitchFamily="18" charset="0"/>
              </a:rPr>
              <a:t>Over-stimulation: </a:t>
            </a:r>
            <a:r>
              <a:rPr lang="en-GB" sz="1600" kern="0">
                <a:solidFill>
                  <a:schemeClr val="tx1"/>
                </a:solidFill>
                <a:effectLst/>
                <a:latin typeface="Sofia Pro" panose="020B0000000000000000"/>
                <a:ea typeface="Times New Roman" panose="02020603050405020304" pitchFamily="18" charset="0"/>
                <a:cs typeface="Times New Roman" panose="02020603050405020304" pitchFamily="18" charset="0"/>
              </a:rPr>
              <a:t>Although many children will  enjoy going out to eat, going to the shops, attending birthday parties, etc., it can get quite overwhelming for them to the point they start reacting to these unfamiliar surroundings and faces. Many of our children will exhibit frustration simply because the unfamiliar gets to them, especially if there are a lot of new noises and smells. Therefore, if the environment seems too “sensory-unfriendly” or overstimulating for the child, you may simply want to “take time out” for them to regulate or alter the environment </a:t>
            </a:r>
            <a:r>
              <a:rPr lang="en-GB" sz="1600" kern="0">
                <a:solidFill>
                  <a:schemeClr val="tx1"/>
                </a:solidFill>
                <a:latin typeface="Sofia Pro" panose="020B0000000000000000"/>
                <a:ea typeface="Times New Roman" panose="02020603050405020304" pitchFamily="18" charset="0"/>
                <a:cs typeface="Times New Roman" panose="02020603050405020304" pitchFamily="18" charset="0"/>
              </a:rPr>
              <a:t>around them</a:t>
            </a:r>
            <a:r>
              <a:rPr lang="en-GB" sz="1600" kern="0">
                <a:solidFill>
                  <a:schemeClr val="tx1"/>
                </a:solidFill>
                <a:effectLst/>
                <a:latin typeface="Sofia Pro" panose="020B0000000000000000"/>
                <a:ea typeface="Times New Roman" panose="02020603050405020304" pitchFamily="18" charset="0"/>
                <a:cs typeface="Times New Roman" panose="02020603050405020304" pitchFamily="18" charset="0"/>
              </a:rPr>
              <a:t>.  Going to a small shop as appose to the bigger supermarket, going when you know there will be less people around, take a list so you know what you need to get so you don’t spend to much time looking around. Plan and prepare as much as possible with your child and although, we would never suggest that some things are avoided completely, we do suggest that you ‘pick your battles’ so if you know your child is overwhelmed that day, the trip to the park or to a relative's house, may best be saved for another day when they are more tolerant.</a:t>
            </a:r>
            <a:endParaRPr lang="en-GB" sz="1600">
              <a:solidFill>
                <a:schemeClr val="tx1"/>
              </a:solidFill>
              <a:latin typeface="Sofia Pro" panose="020B0000000000000000"/>
            </a:endParaRPr>
          </a:p>
        </p:txBody>
      </p:sp>
      <p:pic>
        <p:nvPicPr>
          <p:cNvPr id="12" name="Picture Placeholder 11" descr="A picture containing person, tooth, human face, shout&#10;&#10;Description automatically generated">
            <a:extLst>
              <a:ext uri="{FF2B5EF4-FFF2-40B4-BE49-F238E27FC236}">
                <a16:creationId xmlns:a16="http://schemas.microsoft.com/office/drawing/2014/main" id="{D0E0363E-9337-10FB-FCE1-7EED4621F324}"/>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9731" r="9731"/>
          <a:stretch>
            <a:fillRect/>
          </a:stretch>
        </p:blipFill>
        <p:spPr/>
      </p:pic>
      <p:sp>
        <p:nvSpPr>
          <p:cNvPr id="13" name="TextBox 12">
            <a:extLst>
              <a:ext uri="{FF2B5EF4-FFF2-40B4-BE49-F238E27FC236}">
                <a16:creationId xmlns:a16="http://schemas.microsoft.com/office/drawing/2014/main" id="{5C2F3624-941E-2396-6A63-E6115C3755FF}"/>
              </a:ext>
            </a:extLst>
          </p:cNvPr>
          <p:cNvSpPr txBox="1"/>
          <p:nvPr/>
        </p:nvSpPr>
        <p:spPr>
          <a:xfrm>
            <a:off x="0" y="6858000"/>
            <a:ext cx="4293704" cy="230832"/>
          </a:xfrm>
          <a:prstGeom prst="rect">
            <a:avLst/>
          </a:prstGeom>
          <a:noFill/>
        </p:spPr>
        <p:txBody>
          <a:bodyPr wrap="square" rtlCol="0">
            <a:spAutoFit/>
          </a:bodyPr>
          <a:lstStyle/>
          <a:p>
            <a:r>
              <a:rPr lang="en-GB" sz="900">
                <a:hlinkClick r:id="rId3" tooltip="https://fermentationwineblog.com/2015/08/shouting-loud-at-the-wine-industry-is-just-shouting/"/>
              </a:rPr>
              <a:t>This Photo</a:t>
            </a:r>
            <a:r>
              <a:rPr lang="en-GB" sz="900"/>
              <a:t> by Unknown Author is licensed under </a:t>
            </a:r>
            <a:r>
              <a:rPr lang="en-GB" sz="900">
                <a:hlinkClick r:id="rId4" tooltip="https://creativecommons.org/licenses/by/3.0/"/>
              </a:rPr>
              <a:t>CC BY</a:t>
            </a:r>
            <a:endParaRPr lang="en-GB" sz="900"/>
          </a:p>
        </p:txBody>
      </p:sp>
      <p:sp>
        <p:nvSpPr>
          <p:cNvPr id="2" name="Title 1">
            <a:extLst>
              <a:ext uri="{FF2B5EF4-FFF2-40B4-BE49-F238E27FC236}">
                <a16:creationId xmlns:a16="http://schemas.microsoft.com/office/drawing/2014/main" id="{E9909192-D3AD-E3A5-734F-B8C06C0CC693}"/>
              </a:ext>
            </a:extLst>
          </p:cNvPr>
          <p:cNvSpPr>
            <a:spLocks noGrp="1"/>
          </p:cNvSpPr>
          <p:nvPr>
            <p:ph type="ctrTitle"/>
          </p:nvPr>
        </p:nvSpPr>
        <p:spPr>
          <a:xfrm>
            <a:off x="5074920" y="335279"/>
            <a:ext cx="6355408" cy="1181725"/>
          </a:xfrm>
        </p:spPr>
        <p:txBody>
          <a:bodyPr>
            <a:normAutofit fontScale="90000"/>
          </a:bodyPr>
          <a:lstStyle/>
          <a:p>
            <a:pPr algn="ctr"/>
            <a:r>
              <a:rPr lang="en-US" sz="4900" b="0" kern="1200">
                <a:solidFill>
                  <a:schemeClr val="bg1"/>
                </a:solidFill>
                <a:latin typeface="Sofia Pro" panose="020B0000000000000000"/>
                <a:ea typeface="+mj-ea"/>
                <a:cs typeface="+mj-cs"/>
              </a:rPr>
              <a:t>The Triggers </a:t>
            </a:r>
            <a:r>
              <a:rPr lang="en-US" sz="4900" b="0">
                <a:solidFill>
                  <a:schemeClr val="bg1"/>
                </a:solidFill>
                <a:latin typeface="Sofia Pro" panose="020B0000000000000000"/>
              </a:rPr>
              <a:t>E</a:t>
            </a:r>
            <a:r>
              <a:rPr lang="en-US" sz="4900" b="0" kern="1200">
                <a:solidFill>
                  <a:schemeClr val="bg1"/>
                </a:solidFill>
                <a:latin typeface="Sofia Pro" panose="020B0000000000000000"/>
                <a:ea typeface="+mj-ea"/>
                <a:cs typeface="+mj-cs"/>
              </a:rPr>
              <a:t>xplored…</a:t>
            </a:r>
            <a:br>
              <a:rPr lang="en-US" sz="3600" kern="1200">
                <a:solidFill>
                  <a:srgbClr val="002060"/>
                </a:solidFill>
                <a:latin typeface="Sofia Pro" panose="020B0000000000000000"/>
                <a:ea typeface="+mj-ea"/>
                <a:cs typeface="+mj-cs"/>
              </a:rPr>
            </a:br>
            <a:endParaRPr lang="en-GB"/>
          </a:p>
        </p:txBody>
      </p:sp>
    </p:spTree>
    <p:extLst>
      <p:ext uri="{BB962C8B-B14F-4D97-AF65-F5344CB8AC3E}">
        <p14:creationId xmlns:p14="http://schemas.microsoft.com/office/powerpoint/2010/main" val="1616764129"/>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ed alarm clock with bells&#10;&#10;Description automatically generated with medium confidence">
            <a:extLst>
              <a:ext uri="{FF2B5EF4-FFF2-40B4-BE49-F238E27FC236}">
                <a16:creationId xmlns:a16="http://schemas.microsoft.com/office/drawing/2014/main" id="{090F2F65-36C6-4F80-94A8-4F611F6DC2A9}"/>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26878" r="26878"/>
          <a:stretch>
            <a:fillRect/>
          </a:stretch>
        </p:blipFill>
        <p:spPr>
          <a:xfrm>
            <a:off x="-1" y="0"/>
            <a:ext cx="4460033" cy="6858000"/>
          </a:xfrm>
        </p:spPr>
      </p:pic>
      <p:sp>
        <p:nvSpPr>
          <p:cNvPr id="5" name="Rectangle 4">
            <a:extLst>
              <a:ext uri="{FF2B5EF4-FFF2-40B4-BE49-F238E27FC236}">
                <a16:creationId xmlns:a16="http://schemas.microsoft.com/office/drawing/2014/main" id="{8CB5B8EE-D864-3AF9-F25B-1660CAA8F8DF}"/>
              </a:ext>
            </a:extLst>
          </p:cNvPr>
          <p:cNvSpPr/>
          <p:nvPr/>
        </p:nvSpPr>
        <p:spPr>
          <a:xfrm>
            <a:off x="5468112" y="1645920"/>
            <a:ext cx="5678424" cy="5038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kern="0">
                <a:solidFill>
                  <a:schemeClr val="tx1"/>
                </a:solidFill>
                <a:effectLst/>
                <a:latin typeface="Sofia Pro" panose="020B0000000000000000"/>
                <a:ea typeface="Times New Roman" panose="02020603050405020304" pitchFamily="18" charset="0"/>
                <a:cs typeface="Times New Roman" panose="02020603050405020304" pitchFamily="18" charset="0"/>
              </a:rPr>
              <a:t>Time constraints:</a:t>
            </a:r>
            <a:r>
              <a:rPr lang="en-GB" sz="1600" u="sng" kern="0">
                <a:solidFill>
                  <a:schemeClr val="tx1"/>
                </a:solidFill>
                <a:effectLst/>
                <a:latin typeface="Sofia Pro" panose="020B0000000000000000"/>
                <a:ea typeface="Times New Roman" panose="02020603050405020304" pitchFamily="18" charset="0"/>
                <a:cs typeface="Times New Roman" panose="02020603050405020304" pitchFamily="18" charset="0"/>
              </a:rPr>
              <a:t> </a:t>
            </a:r>
            <a:r>
              <a:rPr lang="en-GB" sz="1600" kern="0">
                <a:solidFill>
                  <a:schemeClr val="tx1"/>
                </a:solidFill>
                <a:effectLst/>
                <a:latin typeface="Sofia Pro" panose="020B0000000000000000"/>
                <a:ea typeface="Times New Roman" panose="02020603050405020304" pitchFamily="18" charset="0"/>
                <a:cs typeface="Times New Roman" panose="02020603050405020304" pitchFamily="18" charset="0"/>
              </a:rPr>
              <a:t>Our children don’t always understand the concept of time as adults do (so saying you have five minutes left to finish what you're doing, may mean absolutely nothing to some children). They pick up on your anxiety around time constraints, but they are not always able to work quickly in order to meet your demands. If you’re always in a rush and your child is always having meltdowns, try to investigate whether there is a connection between the two. Of course, there are times when you’re up against the clock, and your child will need to rush. The key here is to plan and prepare as much as you can so that you have what you need to hand. Mornings can be particularly difficult, when you have to get to school/work on time. Having everything ready before would help massively. Lots of children will have anxiety about going to school so they’re tolerance levels are lower in the morning, as are yours due to the time pressure that you are under. Remember, keeping the mornings, </a:t>
            </a:r>
            <a:r>
              <a:rPr lang="en-GB" sz="1600" kern="0">
                <a:solidFill>
                  <a:schemeClr val="tx1"/>
                </a:solidFill>
                <a:latin typeface="Sofia Pro" panose="020B0000000000000000"/>
                <a:ea typeface="Times New Roman" panose="02020603050405020304" pitchFamily="18" charset="0"/>
                <a:cs typeface="Times New Roman" panose="02020603050405020304" pitchFamily="18" charset="0"/>
              </a:rPr>
              <a:t>in particular, as calm as you possibly can, can help the child to regulate easier and be less anxious about the school day</a:t>
            </a:r>
            <a:r>
              <a:rPr lang="en-GB" sz="1600" kern="0">
                <a:solidFill>
                  <a:schemeClr val="tx1"/>
                </a:solidFill>
                <a:latin typeface="Georgia" panose="02040502050405020303" pitchFamily="18" charset="0"/>
                <a:ea typeface="Times New Roman" panose="02020603050405020304" pitchFamily="18" charset="0"/>
                <a:cs typeface="Times New Roman" panose="02020603050405020304" pitchFamily="18" charset="0"/>
              </a:rPr>
              <a:t>.</a:t>
            </a:r>
            <a:endParaRPr lang="en-GB" sz="1600">
              <a:solidFill>
                <a:schemeClr val="tx1"/>
              </a:solidFill>
            </a:endParaRPr>
          </a:p>
        </p:txBody>
      </p:sp>
      <p:sp>
        <p:nvSpPr>
          <p:cNvPr id="2" name="Title 1">
            <a:extLst>
              <a:ext uri="{FF2B5EF4-FFF2-40B4-BE49-F238E27FC236}">
                <a16:creationId xmlns:a16="http://schemas.microsoft.com/office/drawing/2014/main" id="{9B3820A9-2311-8A81-41CC-7F9FC9FA73E8}"/>
              </a:ext>
            </a:extLst>
          </p:cNvPr>
          <p:cNvSpPr>
            <a:spLocks noGrp="1"/>
          </p:cNvSpPr>
          <p:nvPr>
            <p:ph type="ctrTitle"/>
          </p:nvPr>
        </p:nvSpPr>
        <p:spPr>
          <a:xfrm>
            <a:off x="5230368" y="301832"/>
            <a:ext cx="6153912" cy="1181725"/>
          </a:xfrm>
        </p:spPr>
        <p:txBody>
          <a:bodyPr>
            <a:normAutofit fontScale="90000"/>
          </a:bodyPr>
          <a:lstStyle/>
          <a:p>
            <a:pPr algn="ctr"/>
            <a:r>
              <a:rPr lang="en-US" sz="4900" b="0" kern="1200">
                <a:solidFill>
                  <a:schemeClr val="bg1"/>
                </a:solidFill>
                <a:latin typeface="Sofia Pro" panose="020B0000000000000000"/>
                <a:ea typeface="+mj-ea"/>
                <a:cs typeface="+mj-cs"/>
              </a:rPr>
              <a:t>The Triggers </a:t>
            </a:r>
            <a:r>
              <a:rPr lang="en-US" sz="4900" b="0">
                <a:solidFill>
                  <a:schemeClr val="bg1"/>
                </a:solidFill>
                <a:latin typeface="Sofia Pro" panose="020B0000000000000000"/>
              </a:rPr>
              <a:t>E</a:t>
            </a:r>
            <a:r>
              <a:rPr lang="en-US" sz="4900" b="0" kern="1200">
                <a:solidFill>
                  <a:schemeClr val="bg1"/>
                </a:solidFill>
                <a:latin typeface="Sofia Pro" panose="020B0000000000000000"/>
                <a:ea typeface="+mj-ea"/>
                <a:cs typeface="+mj-cs"/>
              </a:rPr>
              <a:t>xplored…</a:t>
            </a:r>
            <a:br>
              <a:rPr lang="en-US" sz="3600" kern="1200">
                <a:solidFill>
                  <a:srgbClr val="002060"/>
                </a:solidFill>
                <a:latin typeface="Sofia Pro" panose="020B0000000000000000"/>
                <a:ea typeface="+mj-ea"/>
                <a:cs typeface="+mj-cs"/>
              </a:rPr>
            </a:br>
            <a:endParaRPr lang="en-GB"/>
          </a:p>
        </p:txBody>
      </p:sp>
    </p:spTree>
    <p:extLst>
      <p:ext uri="{BB962C8B-B14F-4D97-AF65-F5344CB8AC3E}">
        <p14:creationId xmlns:p14="http://schemas.microsoft.com/office/powerpoint/2010/main" val="1706645181"/>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B9D34-6771-6945-A7AB-246BDCFB1B59}"/>
              </a:ext>
            </a:extLst>
          </p:cNvPr>
          <p:cNvSpPr>
            <a:spLocks noGrp="1"/>
          </p:cNvSpPr>
          <p:nvPr>
            <p:ph type="ctrTitle"/>
          </p:nvPr>
        </p:nvSpPr>
        <p:spPr>
          <a:xfrm>
            <a:off x="7699248" y="2112344"/>
            <a:ext cx="3562183" cy="963240"/>
          </a:xfrm>
        </p:spPr>
        <p:txBody>
          <a:bodyPr>
            <a:noAutofit/>
          </a:bodyPr>
          <a:lstStyle/>
          <a:p>
            <a:pPr algn="ctr"/>
            <a:r>
              <a:rPr lang="en-GB" sz="4400" b="0">
                <a:latin typeface="Sofia Pro" panose="020B0000000000000000" pitchFamily="34" charset="0"/>
              </a:rPr>
              <a:t>The Bucket of Overwhelm </a:t>
            </a:r>
          </a:p>
        </p:txBody>
      </p:sp>
      <p:pic>
        <p:nvPicPr>
          <p:cNvPr id="5" name="Content Placeholder 2" descr="A picture containing diagram&#10;&#10;Description automatically generated">
            <a:extLst>
              <a:ext uri="{FF2B5EF4-FFF2-40B4-BE49-F238E27FC236}">
                <a16:creationId xmlns:a16="http://schemas.microsoft.com/office/drawing/2014/main" id="{D80E2415-A409-F006-0B89-7E7E186FFEEB}"/>
              </a:ext>
            </a:extLst>
          </p:cNvPr>
          <p:cNvPicPr>
            <a:picLocks noGrp="1" noChangeAspect="1"/>
          </p:cNvPicPr>
          <p:nvPr>
            <p:ph type="pic" sz="quarter" idx="12"/>
          </p:nvPr>
        </p:nvPicPr>
        <p:blipFill rotWithShape="1">
          <a:blip r:embed="rId2"/>
          <a:srcRect t="786" b="786"/>
          <a:stretch/>
        </p:blipFill>
        <p:spPr>
          <a:xfrm>
            <a:off x="0" y="0"/>
            <a:ext cx="6810935" cy="6703859"/>
          </a:xfrm>
          <a:prstGeom prst="rect">
            <a:avLst/>
          </a:prstGeom>
        </p:spPr>
      </p:pic>
    </p:spTree>
    <p:extLst>
      <p:ext uri="{BB962C8B-B14F-4D97-AF65-F5344CB8AC3E}">
        <p14:creationId xmlns:p14="http://schemas.microsoft.com/office/powerpoint/2010/main" val="1220658003"/>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E7FE-CBBB-418D-5E97-37A0D41E8031}"/>
              </a:ext>
            </a:extLst>
          </p:cNvPr>
          <p:cNvSpPr>
            <a:spLocks noGrp="1"/>
          </p:cNvSpPr>
          <p:nvPr>
            <p:ph type="ctrTitle"/>
          </p:nvPr>
        </p:nvSpPr>
        <p:spPr/>
        <p:txBody>
          <a:bodyPr>
            <a:normAutofit fontScale="90000"/>
          </a:bodyPr>
          <a:lstStyle/>
          <a:p>
            <a:r>
              <a:rPr lang="en-GB" b="0">
                <a:solidFill>
                  <a:schemeClr val="tx1"/>
                </a:solidFill>
                <a:latin typeface="Sofia Pro" panose="020B0000000000000000" pitchFamily="34" charset="0"/>
              </a:rPr>
              <a:t>Strategies</a:t>
            </a:r>
          </a:p>
        </p:txBody>
      </p:sp>
    </p:spTree>
    <p:extLst>
      <p:ext uri="{BB962C8B-B14F-4D97-AF65-F5344CB8AC3E}">
        <p14:creationId xmlns:p14="http://schemas.microsoft.com/office/powerpoint/2010/main" val="1686890282"/>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F4902F-ADCE-1AAD-7834-94FA7FBDC2B5}"/>
              </a:ext>
            </a:extLst>
          </p:cNvPr>
          <p:cNvSpPr>
            <a:spLocks noGrp="1"/>
          </p:cNvSpPr>
          <p:nvPr>
            <p:ph type="ctrTitle"/>
          </p:nvPr>
        </p:nvSpPr>
        <p:spPr>
          <a:xfrm>
            <a:off x="4860235" y="195036"/>
            <a:ext cx="6204006" cy="963240"/>
          </a:xfrm>
        </p:spPr>
        <p:txBody>
          <a:bodyPr>
            <a:noAutofit/>
          </a:bodyPr>
          <a:lstStyle/>
          <a:p>
            <a:pPr algn="ctr"/>
            <a:r>
              <a:rPr lang="en-US" sz="4400" b="0">
                <a:solidFill>
                  <a:schemeClr val="bg1"/>
                </a:solidFill>
                <a:latin typeface="Sofia Pro" panose="020B0000000000000000" pitchFamily="34" charset="0"/>
              </a:rPr>
              <a:t>Different Strategies for Tantrums &amp; Meltdowns</a:t>
            </a:r>
            <a:endParaRPr lang="en-GB" sz="4400" b="0">
              <a:solidFill>
                <a:schemeClr val="bg1"/>
              </a:solidFill>
            </a:endParaRPr>
          </a:p>
        </p:txBody>
      </p:sp>
      <p:pic>
        <p:nvPicPr>
          <p:cNvPr id="5" name="Picture Placeholder 4" descr="A person and person kissing&#10;&#10;Description automatically generated with medium confidence">
            <a:extLst>
              <a:ext uri="{FF2B5EF4-FFF2-40B4-BE49-F238E27FC236}">
                <a16:creationId xmlns:a16="http://schemas.microsoft.com/office/drawing/2014/main" id="{37AE2C72-C9FA-C8AE-B7FA-6DE31394B5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9259" r="29259"/>
          <a:stretch>
            <a:fillRect/>
          </a:stretch>
        </p:blipFill>
        <p:spPr>
          <a:xfrm>
            <a:off x="0" y="0"/>
            <a:ext cx="4294188" cy="6858000"/>
          </a:xfrm>
          <a:prstGeom prst="rect">
            <a:avLst/>
          </a:prstGeom>
        </p:spPr>
      </p:pic>
      <p:sp>
        <p:nvSpPr>
          <p:cNvPr id="6" name="Rectangle 5">
            <a:extLst>
              <a:ext uri="{FF2B5EF4-FFF2-40B4-BE49-F238E27FC236}">
                <a16:creationId xmlns:a16="http://schemas.microsoft.com/office/drawing/2014/main" id="{10D486CB-CEA1-43D5-23BE-D695D774C237}"/>
              </a:ext>
            </a:extLst>
          </p:cNvPr>
          <p:cNvSpPr/>
          <p:nvPr/>
        </p:nvSpPr>
        <p:spPr>
          <a:xfrm>
            <a:off x="5031586" y="1430799"/>
            <a:ext cx="6316118" cy="178968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The causes of tantrums and meltdowns are different, and so are the strategies that can help stop them. </a:t>
            </a:r>
          </a:p>
          <a:p>
            <a:pPr algn="ctr"/>
            <a:r>
              <a:rPr lang="en-GB" sz="1600">
                <a:solidFill>
                  <a:schemeClr val="tx1"/>
                </a:solidFill>
                <a:latin typeface="Sofia Pro" panose="020B0000000000000000" pitchFamily="34" charset="0"/>
              </a:rPr>
              <a:t>It’s important to remember that the key difference between the two types of outbursts is that tantrums usually have a purpose. </a:t>
            </a:r>
          </a:p>
          <a:p>
            <a:pPr algn="ctr"/>
            <a:r>
              <a:rPr lang="en-GB" sz="1600">
                <a:solidFill>
                  <a:schemeClr val="tx1"/>
                </a:solidFill>
                <a:latin typeface="Sofia Pro" panose="020B0000000000000000" pitchFamily="34" charset="0"/>
              </a:rPr>
              <a:t>Children are looking for a response. </a:t>
            </a:r>
          </a:p>
          <a:p>
            <a:pPr algn="ctr"/>
            <a:r>
              <a:rPr lang="en-GB" sz="1600">
                <a:solidFill>
                  <a:schemeClr val="tx1"/>
                </a:solidFill>
                <a:latin typeface="Sofia Pro" panose="020B0000000000000000" pitchFamily="34" charset="0"/>
              </a:rPr>
              <a:t>Meltdowns are a reaction to something and are usually beyond a child’s control.</a:t>
            </a:r>
          </a:p>
        </p:txBody>
      </p:sp>
      <p:sp>
        <p:nvSpPr>
          <p:cNvPr id="7" name="Rectangle 6">
            <a:extLst>
              <a:ext uri="{FF2B5EF4-FFF2-40B4-BE49-F238E27FC236}">
                <a16:creationId xmlns:a16="http://schemas.microsoft.com/office/drawing/2014/main" id="{16137DAA-0AEC-8D3D-A196-AA5C117D8534}"/>
              </a:ext>
            </a:extLst>
          </p:cNvPr>
          <p:cNvSpPr/>
          <p:nvPr/>
        </p:nvSpPr>
        <p:spPr>
          <a:xfrm>
            <a:off x="5031586" y="3319267"/>
            <a:ext cx="3198014" cy="26883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A child can often stop a tantrum if they get what they want. </a:t>
            </a:r>
          </a:p>
          <a:p>
            <a:pPr algn="ctr"/>
            <a:r>
              <a:rPr lang="en-GB" sz="1600">
                <a:solidFill>
                  <a:schemeClr val="tx1"/>
                </a:solidFill>
                <a:latin typeface="Sofia Pro" panose="020B0000000000000000" pitchFamily="34" charset="0"/>
              </a:rPr>
              <a:t>Or, if they are rewarded for using more appropriate behaviour. </a:t>
            </a:r>
          </a:p>
          <a:p>
            <a:pPr algn="ctr"/>
            <a:r>
              <a:rPr lang="en-GB" sz="1600">
                <a:solidFill>
                  <a:schemeClr val="tx1"/>
                </a:solidFill>
                <a:latin typeface="Sofia Pro" panose="020B0000000000000000" pitchFamily="34" charset="0"/>
              </a:rPr>
              <a:t>A meltdown isn’t likely to stop when a child gets what they want. </a:t>
            </a:r>
          </a:p>
          <a:p>
            <a:pPr algn="ctr"/>
            <a:r>
              <a:rPr lang="en-GB" sz="1600">
                <a:solidFill>
                  <a:schemeClr val="tx1"/>
                </a:solidFill>
                <a:latin typeface="Sofia Pro" panose="020B0000000000000000" pitchFamily="34" charset="0"/>
              </a:rPr>
              <a:t>In fact, they may not even know what they want.</a:t>
            </a:r>
          </a:p>
        </p:txBody>
      </p:sp>
      <p:sp>
        <p:nvSpPr>
          <p:cNvPr id="8" name="Rectangle 7">
            <a:extLst>
              <a:ext uri="{FF2B5EF4-FFF2-40B4-BE49-F238E27FC236}">
                <a16:creationId xmlns:a16="http://schemas.microsoft.com/office/drawing/2014/main" id="{5E94DD64-9457-45BE-E5EC-A6E285789820}"/>
              </a:ext>
            </a:extLst>
          </p:cNvPr>
          <p:cNvSpPr/>
          <p:nvPr/>
        </p:nvSpPr>
        <p:spPr>
          <a:xfrm>
            <a:off x="8189645" y="3319267"/>
            <a:ext cx="3118104" cy="26883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Meltdowns tend to end in one of two ways. </a:t>
            </a:r>
          </a:p>
          <a:p>
            <a:pPr algn="ctr"/>
            <a:r>
              <a:rPr lang="en-GB" sz="1600">
                <a:solidFill>
                  <a:schemeClr val="tx1"/>
                </a:solidFill>
                <a:latin typeface="Sofia Pro" panose="020B0000000000000000" pitchFamily="34" charset="0"/>
              </a:rPr>
              <a:t>One is fatigue—where children wear themselves out or the other way is to change the amount of sensory input. </a:t>
            </a:r>
          </a:p>
          <a:p>
            <a:pPr algn="ctr"/>
            <a:r>
              <a:rPr lang="en-GB" sz="1600">
                <a:solidFill>
                  <a:schemeClr val="tx1"/>
                </a:solidFill>
                <a:latin typeface="Sofia Pro" panose="020B0000000000000000" pitchFamily="34" charset="0"/>
              </a:rPr>
              <a:t>This can help the child feel less overwhelmed. </a:t>
            </a:r>
          </a:p>
          <a:p>
            <a:pPr algn="ctr"/>
            <a:r>
              <a:rPr lang="en-GB" sz="1600">
                <a:solidFill>
                  <a:schemeClr val="tx1"/>
                </a:solidFill>
                <a:latin typeface="Sofia Pro" panose="020B0000000000000000" pitchFamily="34" charset="0"/>
              </a:rPr>
              <a:t>For example, your child may start to feel calmer when you step outside the supermarket.</a:t>
            </a:r>
          </a:p>
        </p:txBody>
      </p:sp>
    </p:spTree>
    <p:extLst>
      <p:ext uri="{BB962C8B-B14F-4D97-AF65-F5344CB8AC3E}">
        <p14:creationId xmlns:p14="http://schemas.microsoft.com/office/powerpoint/2010/main" val="299710285"/>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21147-EDD2-435C-0F95-B22C90CDCF6F}"/>
              </a:ext>
            </a:extLst>
          </p:cNvPr>
          <p:cNvSpPr>
            <a:spLocks noGrp="1"/>
          </p:cNvSpPr>
          <p:nvPr>
            <p:ph sz="quarter" idx="10"/>
          </p:nvPr>
        </p:nvSpPr>
        <p:spPr>
          <a:xfrm>
            <a:off x="1972056" y="305245"/>
            <a:ext cx="8799576" cy="2309939"/>
          </a:xfrm>
        </p:spPr>
        <p:txBody>
          <a:bodyPr>
            <a:normAutofit/>
          </a:bodyPr>
          <a:lstStyle/>
          <a:p>
            <a:pPr marL="0" indent="0" algn="ctr">
              <a:buNone/>
            </a:pPr>
            <a:r>
              <a:rPr lang="en-US" sz="4400" kern="1200">
                <a:latin typeface="Sofia Pro" panose="020B0000000000000000" pitchFamily="34" charset="0"/>
              </a:rPr>
              <a:t>So how can you handle tantrums and meltdowns differently?</a:t>
            </a:r>
            <a:endParaRPr lang="en-GB" sz="4400"/>
          </a:p>
        </p:txBody>
      </p:sp>
      <p:sp>
        <p:nvSpPr>
          <p:cNvPr id="4" name="Rectangle 3">
            <a:extLst>
              <a:ext uri="{FF2B5EF4-FFF2-40B4-BE49-F238E27FC236}">
                <a16:creationId xmlns:a16="http://schemas.microsoft.com/office/drawing/2014/main" id="{3D049B71-51F1-B0FD-A596-E6DBC653A47F}"/>
              </a:ext>
            </a:extLst>
          </p:cNvPr>
          <p:cNvSpPr/>
          <p:nvPr/>
        </p:nvSpPr>
        <p:spPr>
          <a:xfrm>
            <a:off x="466344" y="1567655"/>
            <a:ext cx="2240280" cy="14904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To reduce tantrums, acknowledge what your child needs without giving in. </a:t>
            </a:r>
          </a:p>
        </p:txBody>
      </p:sp>
      <p:sp>
        <p:nvSpPr>
          <p:cNvPr id="5" name="Rectangle 4">
            <a:extLst>
              <a:ext uri="{FF2B5EF4-FFF2-40B4-BE49-F238E27FC236}">
                <a16:creationId xmlns:a16="http://schemas.microsoft.com/office/drawing/2014/main" id="{78FA1DAC-68A4-F733-2B47-D74CA1F9861F}"/>
              </a:ext>
            </a:extLst>
          </p:cNvPr>
          <p:cNvSpPr/>
          <p:nvPr/>
        </p:nvSpPr>
        <p:spPr>
          <a:xfrm>
            <a:off x="466344" y="3838733"/>
            <a:ext cx="2240280" cy="14904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To manage a meltdown, help your child find a safe, quiet place to regulate</a:t>
            </a:r>
          </a:p>
        </p:txBody>
      </p:sp>
      <p:sp>
        <p:nvSpPr>
          <p:cNvPr id="6" name="Arrow: Right 5">
            <a:extLst>
              <a:ext uri="{FF2B5EF4-FFF2-40B4-BE49-F238E27FC236}">
                <a16:creationId xmlns:a16="http://schemas.microsoft.com/office/drawing/2014/main" id="{85D07466-C398-1724-A04E-B0A0FF9EB3DC}"/>
              </a:ext>
            </a:extLst>
          </p:cNvPr>
          <p:cNvSpPr/>
          <p:nvPr/>
        </p:nvSpPr>
        <p:spPr>
          <a:xfrm>
            <a:off x="2770632" y="1157922"/>
            <a:ext cx="8677656" cy="2309939"/>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u="sng">
                <a:solidFill>
                  <a:schemeClr val="tx1"/>
                </a:solidFill>
                <a:latin typeface="Sofia Pro" panose="020B0000000000000000" pitchFamily="34" charset="0"/>
              </a:rPr>
              <a:t>Make it clear that you understand what they want. </a:t>
            </a:r>
          </a:p>
          <a:p>
            <a:pPr algn="ctr"/>
            <a:r>
              <a:rPr lang="en-GB" sz="1600">
                <a:solidFill>
                  <a:schemeClr val="tx1"/>
                </a:solidFill>
                <a:latin typeface="Sofia Pro" panose="020B0000000000000000" pitchFamily="34" charset="0"/>
              </a:rPr>
              <a:t>“I see that you want my attention, when your sister is done talking, it’ll be your turn.” </a:t>
            </a:r>
          </a:p>
          <a:p>
            <a:pPr algn="ctr"/>
            <a:r>
              <a:rPr lang="en-GB" sz="1600" u="sng">
                <a:solidFill>
                  <a:schemeClr val="tx1"/>
                </a:solidFill>
                <a:latin typeface="Sofia Pro" panose="020B0000000000000000" pitchFamily="34" charset="0"/>
              </a:rPr>
              <a:t>Then help them see there’s more appropriate behaviour that will work. </a:t>
            </a:r>
          </a:p>
          <a:p>
            <a:pPr algn="ctr"/>
            <a:r>
              <a:rPr lang="en-GB" sz="1600">
                <a:solidFill>
                  <a:schemeClr val="tx1"/>
                </a:solidFill>
                <a:latin typeface="Sofia Pro" panose="020B0000000000000000" pitchFamily="34" charset="0"/>
              </a:rPr>
              <a:t>“When you’re done shouting, tell me calmly that you’re ready for my time.”</a:t>
            </a:r>
          </a:p>
        </p:txBody>
      </p:sp>
      <p:sp>
        <p:nvSpPr>
          <p:cNvPr id="7" name="Arrow: Right 6">
            <a:extLst>
              <a:ext uri="{FF2B5EF4-FFF2-40B4-BE49-F238E27FC236}">
                <a16:creationId xmlns:a16="http://schemas.microsoft.com/office/drawing/2014/main" id="{9E90C8D4-330D-91AF-49F2-556CF57057C9}"/>
              </a:ext>
            </a:extLst>
          </p:cNvPr>
          <p:cNvSpPr/>
          <p:nvPr/>
        </p:nvSpPr>
        <p:spPr>
          <a:xfrm>
            <a:off x="2770632" y="3429000"/>
            <a:ext cx="8677656" cy="2309939"/>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Sofia Pro" panose="020B0000000000000000" pitchFamily="34" charset="0"/>
              </a:rPr>
              <a:t>“Let’s leave the shops and sit in the car for a few minutes.” </a:t>
            </a:r>
          </a:p>
          <a:p>
            <a:pPr algn="ctr"/>
            <a:r>
              <a:rPr lang="en-GB" sz="1600">
                <a:solidFill>
                  <a:schemeClr val="tx1"/>
                </a:solidFill>
                <a:latin typeface="Sofia Pro" panose="020B0000000000000000" pitchFamily="34" charset="0"/>
              </a:rPr>
              <a:t>Then provide a calm, reassuring presence without talking too much to your child. </a:t>
            </a:r>
          </a:p>
          <a:p>
            <a:pPr algn="ctr"/>
            <a:r>
              <a:rPr lang="en-GB" sz="1600">
                <a:solidFill>
                  <a:schemeClr val="tx1"/>
                </a:solidFill>
                <a:latin typeface="Sofia Pro" panose="020B0000000000000000" pitchFamily="34" charset="0"/>
              </a:rPr>
              <a:t>The goal is to reduce the input for the child.  </a:t>
            </a:r>
          </a:p>
          <a:p>
            <a:pPr algn="ctr"/>
            <a:r>
              <a:rPr lang="en-GB" sz="1600">
                <a:solidFill>
                  <a:schemeClr val="tx1"/>
                </a:solidFill>
                <a:latin typeface="Sofia Pro" panose="020B0000000000000000" pitchFamily="34" charset="0"/>
              </a:rPr>
              <a:t>Regular breaks and using Now and Next can also help to prevent ‘overwhelm.’</a:t>
            </a:r>
          </a:p>
        </p:txBody>
      </p:sp>
      <p:sp>
        <p:nvSpPr>
          <p:cNvPr id="8" name="Text Placeholder 6">
            <a:extLst>
              <a:ext uri="{FF2B5EF4-FFF2-40B4-BE49-F238E27FC236}">
                <a16:creationId xmlns:a16="http://schemas.microsoft.com/office/drawing/2014/main" id="{8599E81F-D8C4-291C-62FC-DAA5CF3F9CD6}"/>
              </a:ext>
            </a:extLst>
          </p:cNvPr>
          <p:cNvSpPr txBox="1">
            <a:spLocks/>
          </p:cNvSpPr>
          <p:nvPr/>
        </p:nvSpPr>
        <p:spPr>
          <a:xfrm>
            <a:off x="2171578" y="5617993"/>
            <a:ext cx="8037576" cy="1115442"/>
          </a:xfrm>
          <a:prstGeom prst="rect">
            <a:avLst/>
          </a:prstGeom>
          <a:solidFill>
            <a:schemeClr val="accent2"/>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Sofia Pro Soft Regular" panose="020B0000000000000000"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Sofia Pro Soft Regular" panose="020B0000000000000000"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Sofia Pro Soft Regular" panose="020B0000000000000000"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fia Pro Soft Regular" panose="020B0000000000000000"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Sofia Pro Soft Regular" panose="020B0000000000000000"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a:solidFill>
                  <a:schemeClr val="tx1"/>
                </a:solidFill>
                <a:latin typeface="Sofia Pro" panose="020B0000000000000000" pitchFamily="34" charset="0"/>
              </a:rPr>
              <a:t>Knowing the difference between tantrums and meltdowns is the key to helping your child through them. It may also help to get a better idea of the kinds of situations that can be challenging for your child. </a:t>
            </a:r>
          </a:p>
          <a:p>
            <a:pPr marL="0" indent="0" algn="ctr">
              <a:buNone/>
            </a:pPr>
            <a:r>
              <a:rPr lang="en-GB" sz="1600">
                <a:solidFill>
                  <a:schemeClr val="tx1"/>
                </a:solidFill>
                <a:latin typeface="Sofia Pro" panose="020B0000000000000000" pitchFamily="34" charset="0"/>
              </a:rPr>
              <a:t>You can also explore tips on how to deal with noise and other sensitivities.</a:t>
            </a:r>
          </a:p>
        </p:txBody>
      </p:sp>
    </p:spTree>
    <p:extLst>
      <p:ext uri="{BB962C8B-B14F-4D97-AF65-F5344CB8AC3E}">
        <p14:creationId xmlns:p14="http://schemas.microsoft.com/office/powerpoint/2010/main" val="3013716637"/>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91A1B5-4CAC-66F5-6607-B5474C970DCC}"/>
              </a:ext>
            </a:extLst>
          </p:cNvPr>
          <p:cNvSpPr>
            <a:spLocks noGrp="1"/>
          </p:cNvSpPr>
          <p:nvPr>
            <p:ph sz="quarter" idx="10"/>
          </p:nvPr>
        </p:nvSpPr>
        <p:spPr>
          <a:xfrm>
            <a:off x="1917192" y="411925"/>
            <a:ext cx="9037320" cy="965771"/>
          </a:xfrm>
        </p:spPr>
        <p:txBody>
          <a:bodyPr/>
          <a:lstStyle/>
          <a:p>
            <a:pPr marL="0" indent="0">
              <a:buNone/>
            </a:pPr>
            <a:r>
              <a:rPr lang="en-GB" sz="4400">
                <a:solidFill>
                  <a:srgbClr val="352B7F"/>
                </a:solidFill>
                <a:latin typeface="Sofia Pro" panose="020B0000000000000000"/>
              </a:rPr>
              <a:t>Managing a meltdown in public</a:t>
            </a:r>
          </a:p>
          <a:p>
            <a:pPr marL="0" indent="0">
              <a:buNone/>
            </a:pPr>
            <a:endParaRPr lang="en-GB"/>
          </a:p>
        </p:txBody>
      </p:sp>
      <p:sp>
        <p:nvSpPr>
          <p:cNvPr id="3" name="Rectangle 2">
            <a:extLst>
              <a:ext uri="{FF2B5EF4-FFF2-40B4-BE49-F238E27FC236}">
                <a16:creationId xmlns:a16="http://schemas.microsoft.com/office/drawing/2014/main" id="{2B57F66D-E01E-6218-2380-41B9604EE1D9}"/>
              </a:ext>
            </a:extLst>
          </p:cNvPr>
          <p:cNvSpPr/>
          <p:nvPr/>
        </p:nvSpPr>
        <p:spPr>
          <a:xfrm>
            <a:off x="713232" y="1563624"/>
            <a:ext cx="10241280" cy="130302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1600" b="1">
                <a:solidFill>
                  <a:schemeClr val="tx1"/>
                </a:solidFill>
                <a:latin typeface="Sofia Pro" panose="020B0000000000000000"/>
              </a:rPr>
              <a:t>S</a:t>
            </a:r>
            <a:r>
              <a:rPr lang="en-GB" sz="1600" b="1" i="0">
                <a:solidFill>
                  <a:schemeClr val="tx1"/>
                </a:solidFill>
                <a:effectLst/>
                <a:latin typeface="Sofia Pro" panose="020B0000000000000000"/>
              </a:rPr>
              <a:t>tay calm</a:t>
            </a:r>
            <a:r>
              <a:rPr lang="en-GB" sz="1600" b="0" i="0">
                <a:solidFill>
                  <a:schemeClr val="tx1"/>
                </a:solidFill>
                <a:effectLst/>
                <a:latin typeface="Sofia Pro" panose="020B0000000000000000"/>
              </a:rPr>
              <a:t>.  Take some deep breaths.  Look around and assess the situation.  Focus on your child and what he or she needs in the moment.  Your goal is to remove any triggers and help your child to feel safe again.  It may be difficult but try to stop caring what other people are thinking.  </a:t>
            </a:r>
            <a:r>
              <a:rPr lang="en-GB" sz="1600">
                <a:solidFill>
                  <a:schemeClr val="tx1"/>
                </a:solidFill>
                <a:latin typeface="Sofia Pro" panose="020B0000000000000000"/>
              </a:rPr>
              <a:t>W</a:t>
            </a:r>
            <a:r>
              <a:rPr lang="en-GB" sz="1600" b="0" i="0">
                <a:solidFill>
                  <a:schemeClr val="tx1"/>
                </a:solidFill>
                <a:effectLst/>
                <a:latin typeface="Sofia Pro" panose="020B0000000000000000"/>
              </a:rPr>
              <a:t>ork on ignoring the people who stop and stare.  You are doing the best that you can do, and it really doesn’t matter whether they understand or not.  </a:t>
            </a:r>
          </a:p>
        </p:txBody>
      </p:sp>
      <p:sp>
        <p:nvSpPr>
          <p:cNvPr id="4" name="Rectangle 3">
            <a:extLst>
              <a:ext uri="{FF2B5EF4-FFF2-40B4-BE49-F238E27FC236}">
                <a16:creationId xmlns:a16="http://schemas.microsoft.com/office/drawing/2014/main" id="{4708CB08-A873-9A62-3B84-F26F112E2CBF}"/>
              </a:ext>
            </a:extLst>
          </p:cNvPr>
          <p:cNvSpPr/>
          <p:nvPr/>
        </p:nvSpPr>
        <p:spPr>
          <a:xfrm>
            <a:off x="713232" y="2930652"/>
            <a:ext cx="10241280" cy="12344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i="0">
                <a:solidFill>
                  <a:schemeClr val="tx1"/>
                </a:solidFill>
                <a:effectLst/>
                <a:latin typeface="Sofia Pro" panose="020B0000000000000000"/>
              </a:rPr>
              <a:t>Stay strong.  </a:t>
            </a:r>
            <a:r>
              <a:rPr lang="en-GB" sz="1600" b="0" i="0">
                <a:solidFill>
                  <a:schemeClr val="tx1"/>
                </a:solidFill>
                <a:effectLst/>
                <a:latin typeface="Sofia Pro" panose="020B0000000000000000"/>
              </a:rPr>
              <a:t>If the meltdown is happening, there is nothing you can do to stop it.  Just wait it out.  As much as possible, try to find a safe space which is quieter or away from the traffic, and stay strong.</a:t>
            </a:r>
            <a:endParaRPr lang="en-GB" sz="1600">
              <a:solidFill>
                <a:schemeClr val="tx1"/>
              </a:solidFill>
            </a:endParaRPr>
          </a:p>
        </p:txBody>
      </p:sp>
      <p:sp>
        <p:nvSpPr>
          <p:cNvPr id="5" name="Rectangle 4">
            <a:extLst>
              <a:ext uri="{FF2B5EF4-FFF2-40B4-BE49-F238E27FC236}">
                <a16:creationId xmlns:a16="http://schemas.microsoft.com/office/drawing/2014/main" id="{F211D217-BB6C-AD32-21D5-5A742DDE68A3}"/>
              </a:ext>
            </a:extLst>
          </p:cNvPr>
          <p:cNvSpPr/>
          <p:nvPr/>
        </p:nvSpPr>
        <p:spPr>
          <a:xfrm>
            <a:off x="713232" y="4245864"/>
            <a:ext cx="10241280" cy="123444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b="1" i="0">
                <a:solidFill>
                  <a:schemeClr val="tx1"/>
                </a:solidFill>
                <a:effectLst/>
                <a:latin typeface="Sofia Pro" panose="020B0000000000000000"/>
              </a:rPr>
              <a:t>Let others know what you need from them</a:t>
            </a:r>
            <a:r>
              <a:rPr lang="en-GB" sz="1600" b="0" i="0">
                <a:solidFill>
                  <a:schemeClr val="tx1"/>
                </a:solidFill>
                <a:effectLst/>
                <a:latin typeface="Sofia Pro" panose="020B0000000000000000"/>
              </a:rPr>
              <a:t>.  If you have multiple adults in your group, plan together.  Some people may want to help once they are able to interpret the situation.   Or maybe you need to direct others to move out of the way, to reduce the stimulation, or to prevent someone from getting hurt.  Your goal at this point is to keep your child safe and to keep others safe.</a:t>
            </a:r>
            <a:endParaRPr lang="en-GB" sz="1600">
              <a:solidFill>
                <a:schemeClr val="tx1"/>
              </a:solidFill>
            </a:endParaRPr>
          </a:p>
        </p:txBody>
      </p:sp>
    </p:spTree>
    <p:extLst>
      <p:ext uri="{BB962C8B-B14F-4D97-AF65-F5344CB8AC3E}">
        <p14:creationId xmlns:p14="http://schemas.microsoft.com/office/powerpoint/2010/main" val="1003196059"/>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E32A04-743A-D817-9CCD-BCB07CAADF2E}"/>
              </a:ext>
            </a:extLst>
          </p:cNvPr>
          <p:cNvSpPr>
            <a:spLocks noGrp="1"/>
          </p:cNvSpPr>
          <p:nvPr>
            <p:ph sz="quarter" idx="10"/>
          </p:nvPr>
        </p:nvSpPr>
        <p:spPr>
          <a:xfrm>
            <a:off x="247135" y="884771"/>
            <a:ext cx="10297297" cy="5743144"/>
          </a:xfrm>
        </p:spPr>
        <p:txBody>
          <a:bodyPr>
            <a:noAutofit/>
          </a:bodyPr>
          <a:lstStyle/>
          <a:p>
            <a:pPr marL="0" indent="0">
              <a:buNone/>
            </a:pPr>
            <a:br>
              <a:rPr lang="en-GB" sz="1600">
                <a:solidFill>
                  <a:srgbClr val="352B7F"/>
                </a:solidFill>
                <a:latin typeface="Sofia Pro" panose="020B0000000000000000"/>
              </a:rPr>
            </a:br>
            <a:r>
              <a:rPr lang="en-GB" sz="1600" b="0" i="0">
                <a:solidFill>
                  <a:srgbClr val="352B7F"/>
                </a:solidFill>
                <a:effectLst/>
                <a:latin typeface="Sofia Pro" panose="020B0000000000000000"/>
              </a:rPr>
              <a:t> </a:t>
            </a:r>
            <a:br>
              <a:rPr lang="en-GB" sz="1600">
                <a:solidFill>
                  <a:srgbClr val="352B7F"/>
                </a:solidFill>
                <a:latin typeface="Sofia Pro" panose="020B0000000000000000"/>
              </a:rPr>
            </a:br>
            <a:endParaRPr lang="en-GB" sz="1600">
              <a:solidFill>
                <a:srgbClr val="3C3089"/>
              </a:solidFill>
              <a:latin typeface="Sofia Pro" panose="020B0000000000000000"/>
            </a:endParaRPr>
          </a:p>
        </p:txBody>
      </p:sp>
      <p:sp>
        <p:nvSpPr>
          <p:cNvPr id="3" name="TextBox 2">
            <a:extLst>
              <a:ext uri="{FF2B5EF4-FFF2-40B4-BE49-F238E27FC236}">
                <a16:creationId xmlns:a16="http://schemas.microsoft.com/office/drawing/2014/main" id="{CEE61F98-9119-B603-D989-55474EEFAEC3}"/>
              </a:ext>
            </a:extLst>
          </p:cNvPr>
          <p:cNvSpPr txBox="1"/>
          <p:nvPr/>
        </p:nvSpPr>
        <p:spPr>
          <a:xfrm>
            <a:off x="1696148" y="115330"/>
            <a:ext cx="7399270" cy="769441"/>
          </a:xfrm>
          <a:prstGeom prst="rect">
            <a:avLst/>
          </a:prstGeom>
          <a:noFill/>
        </p:spPr>
        <p:txBody>
          <a:bodyPr wrap="none" rtlCol="0">
            <a:spAutoFit/>
          </a:bodyPr>
          <a:lstStyle/>
          <a:p>
            <a:r>
              <a:rPr lang="en-GB" sz="4400">
                <a:solidFill>
                  <a:srgbClr val="352B7F"/>
                </a:solidFill>
                <a:latin typeface="Sofia Pro" panose="020B0000000000000000"/>
              </a:rPr>
              <a:t>Managing a meltdown in public</a:t>
            </a:r>
          </a:p>
        </p:txBody>
      </p:sp>
      <p:sp>
        <p:nvSpPr>
          <p:cNvPr id="4" name="Rectangle 3">
            <a:extLst>
              <a:ext uri="{FF2B5EF4-FFF2-40B4-BE49-F238E27FC236}">
                <a16:creationId xmlns:a16="http://schemas.microsoft.com/office/drawing/2014/main" id="{D8604E55-DAC9-E33C-AFE2-E4E31C8E7C23}"/>
              </a:ext>
            </a:extLst>
          </p:cNvPr>
          <p:cNvSpPr/>
          <p:nvPr/>
        </p:nvSpPr>
        <p:spPr>
          <a:xfrm>
            <a:off x="733168" y="1207008"/>
            <a:ext cx="10449944" cy="14081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i="0">
                <a:solidFill>
                  <a:schemeClr val="tx1"/>
                </a:solidFill>
                <a:effectLst/>
                <a:latin typeface="Sofia Pro" panose="020B0000000000000000"/>
              </a:rPr>
              <a:t>Practice but pick your battles. </a:t>
            </a:r>
            <a:r>
              <a:rPr lang="en-GB" sz="1600" b="0" i="0">
                <a:solidFill>
                  <a:schemeClr val="tx1"/>
                </a:solidFill>
                <a:effectLst/>
                <a:latin typeface="Sofia Pro" panose="020B0000000000000000"/>
              </a:rPr>
              <a:t>The only way your child will get better at successfully being in public is to practice doing it.  You can start small and work your way up to busier places or scheduled activities.  If you know that your child is triggered by noises, you can practice at quieter places; the mountain for example, and then move towards places with more and more noise over time.</a:t>
            </a:r>
            <a:endParaRPr lang="en-GB" sz="1600">
              <a:solidFill>
                <a:schemeClr val="tx1"/>
              </a:solidFill>
            </a:endParaRPr>
          </a:p>
        </p:txBody>
      </p:sp>
      <p:sp>
        <p:nvSpPr>
          <p:cNvPr id="5" name="Rectangle 4">
            <a:extLst>
              <a:ext uri="{FF2B5EF4-FFF2-40B4-BE49-F238E27FC236}">
                <a16:creationId xmlns:a16="http://schemas.microsoft.com/office/drawing/2014/main" id="{FD730715-5C31-3E2C-0BB8-158572A366DD}"/>
              </a:ext>
            </a:extLst>
          </p:cNvPr>
          <p:cNvSpPr/>
          <p:nvPr/>
        </p:nvSpPr>
        <p:spPr>
          <a:xfrm>
            <a:off x="733168" y="2680537"/>
            <a:ext cx="10449944" cy="14081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1600" b="1" i="0">
                <a:solidFill>
                  <a:schemeClr val="tx1"/>
                </a:solidFill>
                <a:effectLst/>
                <a:latin typeface="Sofia Pro" panose="020B0000000000000000"/>
              </a:rPr>
              <a:t>Teach coping strategies</a:t>
            </a:r>
            <a:r>
              <a:rPr lang="en-GB" sz="1600" b="0" i="0">
                <a:solidFill>
                  <a:schemeClr val="tx1"/>
                </a:solidFill>
                <a:effectLst/>
                <a:latin typeface="Sofia Pro" panose="020B0000000000000000"/>
              </a:rPr>
              <a:t>.  Before going on the outing, work on some methods of calming.  Especially in the case of sensory or sensitivity issues, you know what the triggers are for meltdowns with your child, so look for ways to prevent or reduce these triggers.  For example, if your child is  sensitive to noises, invest in some noise cancelling headphones or headphones with music, and practice wearing them.</a:t>
            </a:r>
          </a:p>
        </p:txBody>
      </p:sp>
      <p:sp>
        <p:nvSpPr>
          <p:cNvPr id="6" name="Rectangle 5">
            <a:extLst>
              <a:ext uri="{FF2B5EF4-FFF2-40B4-BE49-F238E27FC236}">
                <a16:creationId xmlns:a16="http://schemas.microsoft.com/office/drawing/2014/main" id="{2952018C-6BE2-F1FA-D564-BEF9EAFECB72}"/>
              </a:ext>
            </a:extLst>
          </p:cNvPr>
          <p:cNvSpPr/>
          <p:nvPr/>
        </p:nvSpPr>
        <p:spPr>
          <a:xfrm>
            <a:off x="733168" y="4154066"/>
            <a:ext cx="10449944" cy="14081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GB" sz="1600" b="1">
                <a:solidFill>
                  <a:schemeClr val="tx1"/>
                </a:solidFill>
                <a:latin typeface="Sofia Pro" panose="020B0000000000000000"/>
              </a:rPr>
              <a:t>Manage your own expectations: </a:t>
            </a:r>
            <a:r>
              <a:rPr lang="en-GB" sz="1600">
                <a:solidFill>
                  <a:schemeClr val="tx1"/>
                </a:solidFill>
                <a:latin typeface="Sofia Pro" panose="020B0000000000000000"/>
              </a:rPr>
              <a:t>So, you’ve planned an amazing day out, you’ve covered all avenues and you're feeling positive about the day. After 30 minutes of being there, you can tell your child is becoming unregulated and despite your best effort to support them, you know that leaving is the best option. This can be so disheartening but think of the positives, you got there!</a:t>
            </a:r>
          </a:p>
        </p:txBody>
      </p:sp>
    </p:spTree>
    <p:extLst>
      <p:ext uri="{BB962C8B-B14F-4D97-AF65-F5344CB8AC3E}">
        <p14:creationId xmlns:p14="http://schemas.microsoft.com/office/powerpoint/2010/main" val="2757662952"/>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BD3CD-9FB5-41C9-9130-C7DCC5546771}"/>
              </a:ext>
            </a:extLst>
          </p:cNvPr>
          <p:cNvSpPr txBox="1"/>
          <p:nvPr/>
        </p:nvSpPr>
        <p:spPr>
          <a:xfrm>
            <a:off x="1892060" y="166776"/>
            <a:ext cx="8407879" cy="77789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effectLst/>
                <a:uLnTx/>
                <a:uFillTx/>
                <a:latin typeface="Sofia Pro" panose="020B0000000000000000" pitchFamily="34" charset="0"/>
                <a:ea typeface="+mn-ea"/>
                <a:cs typeface="+mn-cs"/>
              </a:rPr>
              <a:t>Behaviour Support Hub: The Beginning</a:t>
            </a:r>
          </a:p>
        </p:txBody>
      </p:sp>
      <p:pic>
        <p:nvPicPr>
          <p:cNvPr id="33" name="Picture 32" descr="A picture containing text&#10;&#10;Description automatically generated">
            <a:extLst>
              <a:ext uri="{FF2B5EF4-FFF2-40B4-BE49-F238E27FC236}">
                <a16:creationId xmlns:a16="http://schemas.microsoft.com/office/drawing/2014/main" id="{5E8549F1-1CC1-74B6-9056-B0E478532D6F}"/>
              </a:ext>
            </a:extLst>
          </p:cNvPr>
          <p:cNvPicPr>
            <a:picLocks noChangeAspect="1"/>
          </p:cNvPicPr>
          <p:nvPr/>
        </p:nvPicPr>
        <p:blipFill rotWithShape="1">
          <a:blip r:embed="rId3">
            <a:extLst>
              <a:ext uri="{28A0092B-C50C-407E-A947-70E740481C1C}">
                <a14:useLocalDpi xmlns:a14="http://schemas.microsoft.com/office/drawing/2010/main" val="0"/>
              </a:ext>
            </a:extLst>
          </a:blip>
          <a:srcRect l="29652"/>
          <a:stretch/>
        </p:blipFill>
        <p:spPr>
          <a:xfrm>
            <a:off x="7987146" y="1513020"/>
            <a:ext cx="4204854" cy="4453061"/>
          </a:xfrm>
          <a:custGeom>
            <a:avLst/>
            <a:gdLst/>
            <a:ahLst/>
            <a:cxnLst/>
            <a:rect l="l" t="t" r="r" b="b"/>
            <a:pathLst>
              <a:path w="2701330" h="2860796">
                <a:moveTo>
                  <a:pt x="1381637" y="0"/>
                </a:moveTo>
                <a:lnTo>
                  <a:pt x="1481685" y="0"/>
                </a:lnTo>
                <a:lnTo>
                  <a:pt x="1578040" y="4866"/>
                </a:lnTo>
                <a:cubicBezTo>
                  <a:pt x="2059323" y="53742"/>
                  <a:pt x="2470132" y="341007"/>
                  <a:pt x="2690528" y="746720"/>
                </a:cubicBezTo>
                <a:lnTo>
                  <a:pt x="2701330" y="769143"/>
                </a:lnTo>
                <a:lnTo>
                  <a:pt x="2701330" y="2089127"/>
                </a:lnTo>
                <a:lnTo>
                  <a:pt x="2690528" y="2111550"/>
                </a:lnTo>
                <a:cubicBezTo>
                  <a:pt x="2448092" y="2557835"/>
                  <a:pt x="1975257" y="2860796"/>
                  <a:pt x="1431661" y="2860796"/>
                </a:cubicBezTo>
                <a:cubicBezTo>
                  <a:pt x="640976" y="2860796"/>
                  <a:pt x="0" y="2219820"/>
                  <a:pt x="0" y="1429135"/>
                </a:cubicBezTo>
                <a:cubicBezTo>
                  <a:pt x="0" y="687868"/>
                  <a:pt x="563358" y="78181"/>
                  <a:pt x="1285282" y="4866"/>
                </a:cubicBezTo>
                <a:close/>
              </a:path>
            </a:pathLst>
          </a:custGeom>
        </p:spPr>
      </p:pic>
      <p:sp>
        <p:nvSpPr>
          <p:cNvPr id="37" name="Text Placeholder 36">
            <a:extLst>
              <a:ext uri="{FF2B5EF4-FFF2-40B4-BE49-F238E27FC236}">
                <a16:creationId xmlns:a16="http://schemas.microsoft.com/office/drawing/2014/main" id="{B73A0321-16CC-F3D4-A47F-50BE49806DD5}"/>
              </a:ext>
            </a:extLst>
          </p:cNvPr>
          <p:cNvSpPr>
            <a:spLocks noGrp="1"/>
          </p:cNvSpPr>
          <p:nvPr>
            <p:ph type="body" sz="quarter" idx="15"/>
          </p:nvPr>
        </p:nvSpPr>
        <p:spPr>
          <a:xfrm>
            <a:off x="1470278" y="2270036"/>
            <a:ext cx="5929225" cy="970481"/>
          </a:xfrm>
        </p:spPr>
        <p:txBody>
          <a:bodyPr/>
          <a:lstStyle/>
          <a:p>
            <a:r>
              <a:rPr lang="en-GB" sz="2400">
                <a:latin typeface="Sofia Pro" panose="020B0000000000000000" pitchFamily="34" charset="0"/>
              </a:rPr>
              <a:t>Not diagnoses specific</a:t>
            </a:r>
          </a:p>
        </p:txBody>
      </p:sp>
      <p:sp>
        <p:nvSpPr>
          <p:cNvPr id="38" name="Text Placeholder 37">
            <a:extLst>
              <a:ext uri="{FF2B5EF4-FFF2-40B4-BE49-F238E27FC236}">
                <a16:creationId xmlns:a16="http://schemas.microsoft.com/office/drawing/2014/main" id="{7C0781A5-1D6B-CB41-424B-89F7DD2C96BE}"/>
              </a:ext>
            </a:extLst>
          </p:cNvPr>
          <p:cNvSpPr>
            <a:spLocks noGrp="1"/>
          </p:cNvSpPr>
          <p:nvPr>
            <p:ph type="body" sz="quarter" idx="16"/>
          </p:nvPr>
        </p:nvSpPr>
        <p:spPr>
          <a:xfrm>
            <a:off x="1470278" y="3383662"/>
            <a:ext cx="5929225" cy="970481"/>
          </a:xfrm>
        </p:spPr>
        <p:txBody>
          <a:bodyPr/>
          <a:lstStyle/>
          <a:p>
            <a:r>
              <a:rPr lang="en-GB" sz="2400">
                <a:latin typeface="Sofia Pro" panose="020B0000000000000000" pitchFamily="34" charset="0"/>
              </a:rPr>
              <a:t>Long term support</a:t>
            </a:r>
          </a:p>
        </p:txBody>
      </p:sp>
      <p:sp>
        <p:nvSpPr>
          <p:cNvPr id="39" name="Text Placeholder 38">
            <a:extLst>
              <a:ext uri="{FF2B5EF4-FFF2-40B4-BE49-F238E27FC236}">
                <a16:creationId xmlns:a16="http://schemas.microsoft.com/office/drawing/2014/main" id="{C6EAA028-B2A3-A810-BEB3-C0422C34E11F}"/>
              </a:ext>
            </a:extLst>
          </p:cNvPr>
          <p:cNvSpPr>
            <a:spLocks noGrp="1"/>
          </p:cNvSpPr>
          <p:nvPr>
            <p:ph type="body" sz="quarter" idx="17"/>
          </p:nvPr>
        </p:nvSpPr>
        <p:spPr>
          <a:xfrm>
            <a:off x="1470278" y="4497288"/>
            <a:ext cx="5929225" cy="970481"/>
          </a:xfrm>
        </p:spPr>
        <p:txBody>
          <a:bodyPr/>
          <a:lstStyle/>
          <a:p>
            <a:r>
              <a:rPr lang="en-GB" sz="2400">
                <a:latin typeface="Sofia Pro" panose="020B0000000000000000" pitchFamily="34" charset="0"/>
              </a:rPr>
              <a:t>Primarily aimed at parents</a:t>
            </a:r>
          </a:p>
        </p:txBody>
      </p:sp>
      <p:sp>
        <p:nvSpPr>
          <p:cNvPr id="40" name="Text Placeholder 39">
            <a:extLst>
              <a:ext uri="{FF2B5EF4-FFF2-40B4-BE49-F238E27FC236}">
                <a16:creationId xmlns:a16="http://schemas.microsoft.com/office/drawing/2014/main" id="{1BBDC4A9-6FF3-2364-FDE9-163D9544DA14}"/>
              </a:ext>
            </a:extLst>
          </p:cNvPr>
          <p:cNvSpPr>
            <a:spLocks noGrp="1"/>
          </p:cNvSpPr>
          <p:nvPr>
            <p:ph type="body" sz="quarter" idx="18"/>
          </p:nvPr>
        </p:nvSpPr>
        <p:spPr>
          <a:xfrm>
            <a:off x="1470278" y="5610914"/>
            <a:ext cx="5929225" cy="970481"/>
          </a:xfrm>
        </p:spPr>
        <p:txBody>
          <a:bodyPr/>
          <a:lstStyle/>
          <a:p>
            <a:r>
              <a:rPr lang="en-GB" sz="2400">
                <a:latin typeface="Sofia Pro" panose="020B0000000000000000" pitchFamily="34" charset="0"/>
              </a:rPr>
              <a:t>Registered Charity in 2023</a:t>
            </a:r>
          </a:p>
        </p:txBody>
      </p:sp>
      <p:sp>
        <p:nvSpPr>
          <p:cNvPr id="43" name="Rectangle 42">
            <a:extLst>
              <a:ext uri="{FF2B5EF4-FFF2-40B4-BE49-F238E27FC236}">
                <a16:creationId xmlns:a16="http://schemas.microsoft.com/office/drawing/2014/main" id="{6DE36403-5C48-3A28-F688-7A6960FF2D9D}"/>
              </a:ext>
            </a:extLst>
          </p:cNvPr>
          <p:cNvSpPr/>
          <p:nvPr/>
        </p:nvSpPr>
        <p:spPr>
          <a:xfrm>
            <a:off x="1470279" y="1150710"/>
            <a:ext cx="5929224" cy="9761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400">
                <a:solidFill>
                  <a:schemeClr val="tx1"/>
                </a:solidFill>
                <a:latin typeface="Sofia Pro" panose="020B0000000000000000" pitchFamily="34" charset="0"/>
              </a:rPr>
              <a:t>Parent support group set up in 2014</a:t>
            </a:r>
          </a:p>
        </p:txBody>
      </p:sp>
    </p:spTree>
    <p:extLst>
      <p:ext uri="{BB962C8B-B14F-4D97-AF65-F5344CB8AC3E}">
        <p14:creationId xmlns:p14="http://schemas.microsoft.com/office/powerpoint/2010/main" val="3073821250"/>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ED68E-D93C-6C80-5CDF-5D97095DF90F}"/>
              </a:ext>
            </a:extLst>
          </p:cNvPr>
          <p:cNvSpPr>
            <a:spLocks noGrp="1"/>
          </p:cNvSpPr>
          <p:nvPr>
            <p:ph type="ctrTitle"/>
          </p:nvPr>
        </p:nvSpPr>
        <p:spPr>
          <a:xfrm>
            <a:off x="2553730" y="2287374"/>
            <a:ext cx="9144000" cy="902729"/>
          </a:xfrm>
        </p:spPr>
        <p:txBody>
          <a:bodyPr>
            <a:normAutofit fontScale="90000"/>
          </a:bodyPr>
          <a:lstStyle/>
          <a:p>
            <a:r>
              <a:rPr lang="en-GB" b="0">
                <a:latin typeface="Sofia Pro" panose="020B0000000000000000" pitchFamily="34" charset="0"/>
              </a:rPr>
              <a:t>Thinking about School</a:t>
            </a:r>
          </a:p>
        </p:txBody>
      </p:sp>
      <p:pic>
        <p:nvPicPr>
          <p:cNvPr id="5" name="Picture 4" descr="Young boy thumb on chin">
            <a:extLst>
              <a:ext uri="{FF2B5EF4-FFF2-40B4-BE49-F238E27FC236}">
                <a16:creationId xmlns:a16="http://schemas.microsoft.com/office/drawing/2014/main" id="{33338337-AFA0-0439-3E0A-FC2C57097666}"/>
              </a:ext>
            </a:extLst>
          </p:cNvPr>
          <p:cNvPicPr>
            <a:picLocks noChangeAspect="1"/>
          </p:cNvPicPr>
          <p:nvPr/>
        </p:nvPicPr>
        <p:blipFill>
          <a:blip r:embed="rId2"/>
          <a:stretch>
            <a:fillRect/>
          </a:stretch>
        </p:blipFill>
        <p:spPr>
          <a:xfrm>
            <a:off x="407163" y="181026"/>
            <a:ext cx="2410178" cy="5639006"/>
          </a:xfrm>
          <a:prstGeom prst="rect">
            <a:avLst/>
          </a:prstGeom>
        </p:spPr>
      </p:pic>
    </p:spTree>
    <p:extLst>
      <p:ext uri="{BB962C8B-B14F-4D97-AF65-F5344CB8AC3E}">
        <p14:creationId xmlns:p14="http://schemas.microsoft.com/office/powerpoint/2010/main" val="3571619557"/>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E8B74DD-28B0-58A0-5BAA-0A382469DA9F}"/>
              </a:ext>
            </a:extLst>
          </p:cNvPr>
          <p:cNvSpPr txBox="1"/>
          <p:nvPr/>
        </p:nvSpPr>
        <p:spPr>
          <a:xfrm>
            <a:off x="2242995" y="59323"/>
            <a:ext cx="8665236" cy="769441"/>
          </a:xfrm>
          <a:prstGeom prst="rect">
            <a:avLst/>
          </a:prstGeom>
          <a:noFill/>
        </p:spPr>
        <p:txBody>
          <a:bodyPr wrap="square">
            <a:spAutoFit/>
          </a:bodyPr>
          <a:lstStyle/>
          <a:p>
            <a:r>
              <a:rPr lang="en-GB" sz="4400">
                <a:solidFill>
                  <a:srgbClr val="002060"/>
                </a:solidFill>
                <a:latin typeface="Sofia Pro" panose="020B0000000000000000" pitchFamily="34" charset="0"/>
              </a:rPr>
              <a:t>Reasons for meltdowns at School</a:t>
            </a:r>
            <a:endParaRPr lang="en-GB" sz="4400">
              <a:latin typeface="Sofia Pro" panose="020B0000000000000000" pitchFamily="34" charset="0"/>
            </a:endParaRPr>
          </a:p>
        </p:txBody>
      </p:sp>
      <p:sp>
        <p:nvSpPr>
          <p:cNvPr id="16" name="TextBox 15">
            <a:extLst>
              <a:ext uri="{FF2B5EF4-FFF2-40B4-BE49-F238E27FC236}">
                <a16:creationId xmlns:a16="http://schemas.microsoft.com/office/drawing/2014/main" id="{A6E05875-665B-F06B-5290-9CCCD28C687A}"/>
              </a:ext>
            </a:extLst>
          </p:cNvPr>
          <p:cNvSpPr txBox="1"/>
          <p:nvPr/>
        </p:nvSpPr>
        <p:spPr>
          <a:xfrm>
            <a:off x="806823" y="828764"/>
            <a:ext cx="11107271" cy="1561005"/>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GB" sz="1800" b="1" u="sng">
                <a:solidFill>
                  <a:srgbClr val="002060"/>
                </a:solidFill>
                <a:effectLst/>
                <a:latin typeface="Sofia Pro" panose="020B0000000000000000"/>
                <a:ea typeface="Calibri" panose="020F0502020204030204" pitchFamily="34" charset="0"/>
                <a:cs typeface="Arial" panose="020B0604020202020204" pitchFamily="34" charset="0"/>
              </a:rPr>
              <a:t>Being kept in at break/lunch time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a:t>
            </a:r>
            <a:r>
              <a:rPr lang="en-GB" sz="1800" b="1">
                <a:solidFill>
                  <a:srgbClr val="002060"/>
                </a:solidFill>
                <a:effectLst/>
                <a:latin typeface="Sofia Pro" panose="020B0000000000000000"/>
                <a:ea typeface="Calibri" panose="020F0502020204030204" pitchFamily="34" charset="0"/>
                <a:cs typeface="Arial" panose="020B0604020202020204" pitchFamily="34" charset="0"/>
              </a:rPr>
              <a:t>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maybe used as consequence for behaviours that challenge but the bigger impact is that the child, especially those with ADHD, don’t have avenues to release their built-up energy meaning behaviours will become even more difficult to manage in the classroom. Regular sensory or movement breaks can help children who struggle to focus/sit at their table manage as well as those who use this time to regulate – it is so important they have this outlet.  </a:t>
            </a:r>
          </a:p>
        </p:txBody>
      </p:sp>
      <p:sp>
        <p:nvSpPr>
          <p:cNvPr id="18" name="TextBox 17">
            <a:extLst>
              <a:ext uri="{FF2B5EF4-FFF2-40B4-BE49-F238E27FC236}">
                <a16:creationId xmlns:a16="http://schemas.microsoft.com/office/drawing/2014/main" id="{17A31DD9-3EDC-9AB4-C2FF-62C032929EE1}"/>
              </a:ext>
            </a:extLst>
          </p:cNvPr>
          <p:cNvSpPr txBox="1"/>
          <p:nvPr/>
        </p:nvSpPr>
        <p:spPr>
          <a:xfrm>
            <a:off x="806823" y="2179230"/>
            <a:ext cx="11143131" cy="1959960"/>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endParaRPr lang="en-GB" sz="1800" b="1" u="sng">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en-GB" sz="1800" b="1" u="sng">
                <a:solidFill>
                  <a:srgbClr val="002060"/>
                </a:solidFill>
                <a:effectLst/>
                <a:latin typeface="Sofia Pro" panose="020B0000000000000000"/>
                <a:ea typeface="Calibri" panose="020F0502020204030204" pitchFamily="34" charset="0"/>
                <a:cs typeface="Arial" panose="020B0604020202020204" pitchFamily="34" charset="0"/>
              </a:rPr>
              <a:t>Anxiety</a:t>
            </a:r>
            <a:r>
              <a:rPr lang="en-GB" sz="1800">
                <a:solidFill>
                  <a:srgbClr val="002060"/>
                </a:solidFill>
                <a:effectLst/>
                <a:latin typeface="Sofia Pro" panose="020B0000000000000000"/>
                <a:ea typeface="Calibri" panose="020F0502020204030204" pitchFamily="34" charset="0"/>
                <a:cs typeface="Arial" panose="020B0604020202020204" pitchFamily="34" charset="0"/>
              </a:rPr>
              <a:t> – School can be overwhelming from a sensory perspective, unexpected change, a whole lot of demands and challenges that the child may struggle with.  S</a:t>
            </a:r>
            <a:r>
              <a:rPr lang="en-GB">
                <a:solidFill>
                  <a:srgbClr val="002060"/>
                </a:solidFill>
                <a:latin typeface="Sofia Pro" panose="020B0000000000000000"/>
                <a:ea typeface="Calibri" panose="020F0502020204030204" pitchFamily="34" charset="0"/>
                <a:cs typeface="Arial" panose="020B0604020202020204" pitchFamily="34" charset="0"/>
              </a:rPr>
              <a:t>chool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may see repeated questions, withdrawal, pacing, complaining of illness, angry outbursts. Recognising the early signs of the behaviours, providing the child with a time out card or regular opportunities to go to their quiet space</a:t>
            </a:r>
            <a:r>
              <a:rPr lang="en-GB">
                <a:solidFill>
                  <a:srgbClr val="002060"/>
                </a:solidFill>
                <a:latin typeface="Sofia Pro" panose="020B0000000000000000"/>
                <a:ea typeface="Calibri" panose="020F0502020204030204" pitchFamily="34" charset="0"/>
                <a:cs typeface="Arial" panose="020B0604020202020204" pitchFamily="34" charset="0"/>
              </a:rPr>
              <a:t>, along with preparing them for changer and in general being mindful of the sensory environment that the child is in.</a:t>
            </a:r>
            <a:endParaRPr lang="en-GB" sz="1800">
              <a:solidFill>
                <a:srgbClr val="002060"/>
              </a:solidFill>
              <a:effectLst/>
              <a:latin typeface="Sofia Pro" panose="020B000000000000000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493E3B3-EC20-D98A-0246-429499B49C42}"/>
              </a:ext>
            </a:extLst>
          </p:cNvPr>
          <p:cNvSpPr txBox="1"/>
          <p:nvPr/>
        </p:nvSpPr>
        <p:spPr>
          <a:xfrm>
            <a:off x="806823" y="3949731"/>
            <a:ext cx="11107270" cy="1959960"/>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endParaRPr lang="en-GB" sz="1800" b="1" u="sng">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Arial" panose="020B0604020202020204" pitchFamily="34" charset="0"/>
              <a:buChar char="•"/>
            </a:pPr>
            <a:r>
              <a:rPr lang="en-GB" sz="1800" b="1" u="sng">
                <a:solidFill>
                  <a:srgbClr val="002060"/>
                </a:solidFill>
                <a:effectLst/>
                <a:latin typeface="Sofia Pro" panose="020B0000000000000000"/>
                <a:ea typeface="Calibri" panose="020F0502020204030204" pitchFamily="34" charset="0"/>
                <a:cs typeface="Arial" panose="020B0604020202020204" pitchFamily="34" charset="0"/>
              </a:rPr>
              <a:t>Unstructured times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 children particularly those with an autism diagnosis may struggle with break/lunch times, maybe their hitting out other children and as a result are being taking into the school or head teachers office. This maybe what they want to happen as they struggle to know what to do during these times. Is there an activity we can give them whilst outside, so they have a focus during these times. Chalk, books, blocks – could we introduce a ‘buddy’</a:t>
            </a:r>
          </a:p>
        </p:txBody>
      </p:sp>
    </p:spTree>
    <p:extLst>
      <p:ext uri="{BB962C8B-B14F-4D97-AF65-F5344CB8AC3E}">
        <p14:creationId xmlns:p14="http://schemas.microsoft.com/office/powerpoint/2010/main" val="362500135"/>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D50412-E0E6-F763-5A1A-93236BCE1A14}"/>
              </a:ext>
            </a:extLst>
          </p:cNvPr>
          <p:cNvSpPr txBox="1"/>
          <p:nvPr/>
        </p:nvSpPr>
        <p:spPr>
          <a:xfrm>
            <a:off x="600636" y="1390670"/>
            <a:ext cx="11017624" cy="1264642"/>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GB" sz="1800" b="1" u="sng">
                <a:solidFill>
                  <a:srgbClr val="002060"/>
                </a:solidFill>
                <a:effectLst/>
                <a:latin typeface="Sofia Pro" panose="020B0000000000000000"/>
                <a:ea typeface="Calibri" panose="020F0502020204030204" pitchFamily="34" charset="0"/>
                <a:cs typeface="Arial" panose="020B0604020202020204" pitchFamily="34" charset="0"/>
              </a:rPr>
              <a:t>Assembly  -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lots of children who </a:t>
            </a:r>
            <a:r>
              <a:rPr lang="en-GB">
                <a:solidFill>
                  <a:srgbClr val="002060"/>
                </a:solidFill>
                <a:latin typeface="Sofia Pro" panose="020B0000000000000000"/>
                <a:ea typeface="Calibri" panose="020F0502020204030204" pitchFamily="34" charset="0"/>
                <a:cs typeface="Arial" panose="020B0604020202020204" pitchFamily="34" charset="0"/>
              </a:rPr>
              <a:t>are neurodivergent,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will find assembly difficult for a variety of reasons such as sensory differences. We may see difficult behaviours and then they are removed. Is it an option to use ‘backward chaining’ this means they are taking into the hall for five minutes before the end, this time is gradually and slowly increased as they tolerate it more. The aim is that they finish with everyone else.</a:t>
            </a:r>
            <a:r>
              <a:rPr lang="en-GB" sz="1800" b="1" u="none" strike="noStrike">
                <a:solidFill>
                  <a:srgbClr val="002060"/>
                </a:solidFill>
                <a:effectLst/>
                <a:latin typeface="Sofia Pro" panose="020B0000000000000000"/>
                <a:ea typeface="Calibri" panose="020F0502020204030204" pitchFamily="34" charset="0"/>
                <a:cs typeface="Arial" panose="020B0604020202020204" pitchFamily="34" charset="0"/>
              </a:rPr>
              <a:t> </a:t>
            </a:r>
            <a:endParaRPr lang="en-GB" sz="1800">
              <a:solidFill>
                <a:srgbClr val="002060"/>
              </a:solidFill>
              <a:effectLst/>
              <a:latin typeface="Sofia Pro" panose="020B000000000000000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2863132F-4783-B7CB-E905-1D13C08E57F0}"/>
              </a:ext>
            </a:extLst>
          </p:cNvPr>
          <p:cNvSpPr txBox="1"/>
          <p:nvPr/>
        </p:nvSpPr>
        <p:spPr>
          <a:xfrm>
            <a:off x="537882" y="2888973"/>
            <a:ext cx="11116235" cy="968278"/>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GB" sz="1800" b="1" u="sng">
                <a:solidFill>
                  <a:srgbClr val="002060"/>
                </a:solidFill>
                <a:effectLst/>
                <a:latin typeface="Sofia Pro" panose="020B0000000000000000"/>
                <a:ea typeface="Calibri" panose="020F0502020204030204" pitchFamily="34" charset="0"/>
                <a:cs typeface="Arial" panose="020B0604020202020204" pitchFamily="34" charset="0"/>
              </a:rPr>
              <a:t>Start of the day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 lots of children may find it difficult to go in to school. Is it an option for them to arrive through a different entrance, a bit later or earlier than the rest of the class. Is there a familiar person who could support them. Can they go to a quiet space to regulate before they enter the main classroom?</a:t>
            </a:r>
          </a:p>
        </p:txBody>
      </p:sp>
      <p:sp>
        <p:nvSpPr>
          <p:cNvPr id="15" name="TextBox 14">
            <a:extLst>
              <a:ext uri="{FF2B5EF4-FFF2-40B4-BE49-F238E27FC236}">
                <a16:creationId xmlns:a16="http://schemas.microsoft.com/office/drawing/2014/main" id="{36BBFE93-33D4-2FBF-8580-8C517149C265}"/>
              </a:ext>
            </a:extLst>
          </p:cNvPr>
          <p:cNvSpPr txBox="1"/>
          <p:nvPr/>
        </p:nvSpPr>
        <p:spPr>
          <a:xfrm>
            <a:off x="537882" y="4195436"/>
            <a:ext cx="10685931" cy="1561005"/>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GB" sz="1800" b="1" u="sng">
                <a:solidFill>
                  <a:srgbClr val="002060"/>
                </a:solidFill>
                <a:effectLst/>
                <a:latin typeface="Sofia Pro" panose="020B0000000000000000"/>
                <a:ea typeface="Calibri" panose="020F0502020204030204" pitchFamily="34" charset="0"/>
                <a:cs typeface="Arial" panose="020B0604020202020204" pitchFamily="34" charset="0"/>
              </a:rPr>
              <a:t>Masking/withdrawal –</a:t>
            </a:r>
            <a:r>
              <a:rPr lang="en-GB" sz="1800">
                <a:solidFill>
                  <a:srgbClr val="002060"/>
                </a:solidFill>
                <a:effectLst/>
                <a:latin typeface="Sofia Pro" panose="020B0000000000000000"/>
                <a:ea typeface="Calibri" panose="020F0502020204030204" pitchFamily="34" charset="0"/>
                <a:cs typeface="Arial" panose="020B0604020202020204" pitchFamily="34" charset="0"/>
              </a:rPr>
              <a:t> These children are the ones that won’t display difficult behaviours in the classroom but tend to have meltdowns after school. Throughout the day, can school look out for less obvious signs? They may not ask for help when they need it, won’t speak to adults, may refuse to engage with peers. School may need to check in with these children more regular and give them regular breaks out of the classroom as we would for a child that is outwardly showing sign that they are struggling. </a:t>
            </a:r>
          </a:p>
        </p:txBody>
      </p:sp>
      <p:sp>
        <p:nvSpPr>
          <p:cNvPr id="3" name="TextBox 2">
            <a:extLst>
              <a:ext uri="{FF2B5EF4-FFF2-40B4-BE49-F238E27FC236}">
                <a16:creationId xmlns:a16="http://schemas.microsoft.com/office/drawing/2014/main" id="{026B4311-E3DE-1B88-C6BD-70DE6CD954A4}"/>
              </a:ext>
            </a:extLst>
          </p:cNvPr>
          <p:cNvSpPr txBox="1"/>
          <p:nvPr/>
        </p:nvSpPr>
        <p:spPr>
          <a:xfrm>
            <a:off x="2370382" y="667764"/>
            <a:ext cx="8812530" cy="769441"/>
          </a:xfrm>
          <a:prstGeom prst="rect">
            <a:avLst/>
          </a:prstGeom>
          <a:noFill/>
        </p:spPr>
        <p:txBody>
          <a:bodyPr wrap="square">
            <a:spAutoFit/>
          </a:bodyPr>
          <a:lstStyle/>
          <a:p>
            <a:r>
              <a:rPr lang="en-GB" sz="4400" dirty="0">
                <a:solidFill>
                  <a:srgbClr val="002060"/>
                </a:solidFill>
                <a:latin typeface="Sofia Pro" panose="020B0000000000000000" pitchFamily="34" charset="0"/>
              </a:rPr>
              <a:t>Reasons for meltdowns at School</a:t>
            </a:r>
            <a:endParaRPr lang="en-GB" sz="4400" dirty="0">
              <a:latin typeface="Sofia Pro" panose="020B0000000000000000" pitchFamily="34" charset="0"/>
            </a:endParaRPr>
          </a:p>
        </p:txBody>
      </p:sp>
    </p:spTree>
    <p:extLst>
      <p:ext uri="{BB962C8B-B14F-4D97-AF65-F5344CB8AC3E}">
        <p14:creationId xmlns:p14="http://schemas.microsoft.com/office/powerpoint/2010/main" val="1883680682"/>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9715F8-CCE9-E902-D93A-1537364AA495}"/>
              </a:ext>
            </a:extLst>
          </p:cNvPr>
          <p:cNvSpPr>
            <a:spLocks noGrp="1"/>
          </p:cNvSpPr>
          <p:nvPr>
            <p:ph type="ctrTitle"/>
          </p:nvPr>
        </p:nvSpPr>
        <p:spPr>
          <a:xfrm>
            <a:off x="2940817" y="78426"/>
            <a:ext cx="7830815" cy="963240"/>
          </a:xfrm>
        </p:spPr>
        <p:txBody>
          <a:bodyPr>
            <a:noAutofit/>
          </a:bodyPr>
          <a:lstStyle/>
          <a:p>
            <a:pPr algn="ctr"/>
            <a:r>
              <a:rPr lang="en-GB" sz="4400" b="0">
                <a:latin typeface="Sofia Pro" panose="020B0000000000000000" pitchFamily="34" charset="0"/>
              </a:rPr>
              <a:t>Supporting school to manage meltdowns/shutdowns</a:t>
            </a:r>
          </a:p>
        </p:txBody>
      </p:sp>
      <p:sp>
        <p:nvSpPr>
          <p:cNvPr id="4" name="Text Placeholder 3">
            <a:extLst>
              <a:ext uri="{FF2B5EF4-FFF2-40B4-BE49-F238E27FC236}">
                <a16:creationId xmlns:a16="http://schemas.microsoft.com/office/drawing/2014/main" id="{34DB710D-CA28-D49C-3BE2-B3B175F915EA}"/>
              </a:ext>
            </a:extLst>
          </p:cNvPr>
          <p:cNvSpPr>
            <a:spLocks noGrp="1"/>
          </p:cNvSpPr>
          <p:nvPr>
            <p:ph type="body" sz="quarter" idx="11"/>
          </p:nvPr>
        </p:nvSpPr>
        <p:spPr>
          <a:xfrm>
            <a:off x="2726724" y="1225168"/>
            <a:ext cx="11940252" cy="4623697"/>
          </a:xfrm>
        </p:spPr>
        <p:txBody>
          <a:bodyPr>
            <a:normAutofit/>
          </a:bodyPr>
          <a:lstStyle/>
          <a:p>
            <a:endParaRPr lang="en-GB" sz="1600"/>
          </a:p>
          <a:p>
            <a:pPr marL="285750" indent="-285750">
              <a:buFont typeface="Wingdings" panose="05000000000000000000" pitchFamily="2" charset="2"/>
              <a:buChar char="ü"/>
            </a:pPr>
            <a:endParaRPr lang="en-GB" sz="1600"/>
          </a:p>
        </p:txBody>
      </p:sp>
      <p:pic>
        <p:nvPicPr>
          <p:cNvPr id="6" name="Picture 5" descr="Young boy hand on chest">
            <a:extLst>
              <a:ext uri="{FF2B5EF4-FFF2-40B4-BE49-F238E27FC236}">
                <a16:creationId xmlns:a16="http://schemas.microsoft.com/office/drawing/2014/main" id="{C057454D-BBC7-B418-20B1-408D79347C49}"/>
              </a:ext>
            </a:extLst>
          </p:cNvPr>
          <p:cNvPicPr>
            <a:picLocks noChangeAspect="1"/>
          </p:cNvPicPr>
          <p:nvPr/>
        </p:nvPicPr>
        <p:blipFill>
          <a:blip r:embed="rId2"/>
          <a:stretch>
            <a:fillRect/>
          </a:stretch>
        </p:blipFill>
        <p:spPr>
          <a:xfrm>
            <a:off x="446768" y="257349"/>
            <a:ext cx="2417532" cy="6343302"/>
          </a:xfrm>
          <a:prstGeom prst="rect">
            <a:avLst/>
          </a:prstGeom>
        </p:spPr>
      </p:pic>
      <p:sp>
        <p:nvSpPr>
          <p:cNvPr id="2" name="TextBox 1">
            <a:extLst>
              <a:ext uri="{FF2B5EF4-FFF2-40B4-BE49-F238E27FC236}">
                <a16:creationId xmlns:a16="http://schemas.microsoft.com/office/drawing/2014/main" id="{9BB45B1F-84C7-665A-D818-E19D65581245}"/>
              </a:ext>
            </a:extLst>
          </p:cNvPr>
          <p:cNvSpPr txBox="1"/>
          <p:nvPr/>
        </p:nvSpPr>
        <p:spPr>
          <a:xfrm>
            <a:off x="3695307" y="1700443"/>
            <a:ext cx="7466029" cy="4524315"/>
          </a:xfrm>
          <a:prstGeom prst="rect">
            <a:avLst/>
          </a:prstGeom>
          <a:noFill/>
        </p:spPr>
        <p:txBody>
          <a:bodyPr wrap="square" rtlCol="0">
            <a:spAutoFit/>
          </a:bodyPr>
          <a:lstStyle/>
          <a:p>
            <a:r>
              <a:rPr lang="en-GB" sz="1800" b="1">
                <a:solidFill>
                  <a:schemeClr val="bg1"/>
                </a:solidFill>
                <a:latin typeface="Sofia Pro" panose="020B0000000000000000"/>
              </a:rPr>
              <a:t>What can you do to help support your child at School and also help the school to support your child during meltdowns/shutdowns:</a:t>
            </a:r>
          </a:p>
          <a:p>
            <a:pPr marL="285750" indent="-285750">
              <a:buFont typeface="Wingdings" panose="05000000000000000000" pitchFamily="2" charset="2"/>
              <a:buChar char="ü"/>
            </a:pPr>
            <a:r>
              <a:rPr lang="en-GB" sz="1800">
                <a:solidFill>
                  <a:schemeClr val="bg1"/>
                </a:solidFill>
                <a:latin typeface="Sofia Pro" panose="020B0000000000000000"/>
              </a:rPr>
              <a:t>Keep open and positive communication with the school.  Let them know what ‘triggers’ the meltdown and what the child needs. Remember, you're the expert in your child!</a:t>
            </a:r>
          </a:p>
          <a:p>
            <a:pPr marL="285750" indent="-285750">
              <a:buFont typeface="Wingdings" panose="05000000000000000000" pitchFamily="2" charset="2"/>
              <a:buChar char="ü"/>
            </a:pPr>
            <a:r>
              <a:rPr lang="en-GB" sz="1800">
                <a:solidFill>
                  <a:schemeClr val="bg1"/>
                </a:solidFill>
                <a:latin typeface="Sofia Pro" panose="020B0000000000000000"/>
              </a:rPr>
              <a:t>Share the ‘Meltdown’ plan with the School</a:t>
            </a:r>
          </a:p>
          <a:p>
            <a:pPr marL="285750" indent="-285750">
              <a:buFont typeface="Wingdings" panose="05000000000000000000" pitchFamily="2" charset="2"/>
              <a:buChar char="ü"/>
            </a:pPr>
            <a:r>
              <a:rPr lang="en-GB" sz="1800">
                <a:solidFill>
                  <a:schemeClr val="bg1"/>
                </a:solidFill>
                <a:latin typeface="Sofia Pro" panose="020B0000000000000000"/>
              </a:rPr>
              <a:t>For children who shutdown – let the teacher know what they may seem to indicate your child is struggling – they may not know unless it's pointed out to them</a:t>
            </a:r>
          </a:p>
          <a:p>
            <a:pPr marL="285750" indent="-285750">
              <a:buFont typeface="Wingdings" panose="05000000000000000000" pitchFamily="2" charset="2"/>
              <a:buChar char="ü"/>
            </a:pPr>
            <a:r>
              <a:rPr lang="en-GB" sz="1800">
                <a:solidFill>
                  <a:schemeClr val="bg1"/>
                </a:solidFill>
                <a:latin typeface="Sofia Pro" panose="020B0000000000000000"/>
              </a:rPr>
              <a:t>Arrange a meeting with your child’s school to see what support they can access during the school day.</a:t>
            </a:r>
          </a:p>
          <a:p>
            <a:pPr marL="285750" indent="-285750">
              <a:buFont typeface="Wingdings" panose="05000000000000000000" pitchFamily="2" charset="2"/>
              <a:buChar char="ü"/>
            </a:pPr>
            <a:r>
              <a:rPr lang="en-GB" sz="1800">
                <a:solidFill>
                  <a:schemeClr val="bg1"/>
                </a:solidFill>
                <a:latin typeface="Sofia Pro" panose="020B0000000000000000"/>
              </a:rPr>
              <a:t>Talk to your child about their worries/difficulties at school</a:t>
            </a:r>
          </a:p>
          <a:p>
            <a:pPr marL="285750" indent="-285750">
              <a:buFont typeface="Wingdings" panose="05000000000000000000" pitchFamily="2" charset="2"/>
              <a:buChar char="ü"/>
            </a:pPr>
            <a:r>
              <a:rPr lang="en-GB" sz="1800">
                <a:solidFill>
                  <a:schemeClr val="bg1"/>
                </a:solidFill>
                <a:latin typeface="Sofia Pro" panose="020B0000000000000000"/>
              </a:rPr>
              <a:t>Allow them time to regulate when they arrive home from school – don’t engage them in lengthy conversations, reduce your requests and let them have time doing what the need to regulate their emotions.</a:t>
            </a:r>
          </a:p>
        </p:txBody>
      </p:sp>
    </p:spTree>
    <p:extLst>
      <p:ext uri="{BB962C8B-B14F-4D97-AF65-F5344CB8AC3E}">
        <p14:creationId xmlns:p14="http://schemas.microsoft.com/office/powerpoint/2010/main" val="757296122"/>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4CCD-A2FC-2BA9-6F1B-4FF352138784}"/>
              </a:ext>
            </a:extLst>
          </p:cNvPr>
          <p:cNvSpPr>
            <a:spLocks noGrp="1"/>
          </p:cNvSpPr>
          <p:nvPr>
            <p:ph type="ctrTitle"/>
          </p:nvPr>
        </p:nvSpPr>
        <p:spPr>
          <a:xfrm>
            <a:off x="1524000" y="3065767"/>
            <a:ext cx="9144000" cy="902729"/>
          </a:xfrm>
        </p:spPr>
        <p:txBody>
          <a:bodyPr>
            <a:normAutofit fontScale="90000"/>
          </a:bodyPr>
          <a:lstStyle/>
          <a:p>
            <a:r>
              <a:rPr lang="en-GB" b="0">
                <a:latin typeface="Sofia Pro" panose="020B0000000000000000" pitchFamily="34" charset="0"/>
              </a:rPr>
              <a:t>Supporting your child before the ‘meltdown’</a:t>
            </a:r>
          </a:p>
        </p:txBody>
      </p:sp>
    </p:spTree>
    <p:extLst>
      <p:ext uri="{BB962C8B-B14F-4D97-AF65-F5344CB8AC3E}">
        <p14:creationId xmlns:p14="http://schemas.microsoft.com/office/powerpoint/2010/main" val="2189883267"/>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96D306-D6A4-7B50-5068-BA0DC70F9F30}"/>
              </a:ext>
            </a:extLst>
          </p:cNvPr>
          <p:cNvSpPr>
            <a:spLocks noGrp="1"/>
          </p:cNvSpPr>
          <p:nvPr>
            <p:ph type="ctrTitle"/>
          </p:nvPr>
        </p:nvSpPr>
        <p:spPr>
          <a:xfrm>
            <a:off x="1434353" y="233423"/>
            <a:ext cx="9144000" cy="730821"/>
          </a:xfrm>
        </p:spPr>
        <p:txBody>
          <a:bodyPr>
            <a:normAutofit/>
          </a:bodyPr>
          <a:lstStyle/>
          <a:p>
            <a:r>
              <a:rPr lang="en-GB" sz="4400" b="0">
                <a:solidFill>
                  <a:srgbClr val="002060"/>
                </a:solidFill>
                <a:latin typeface="Sofia Pro" panose="020B0000000000000000" pitchFamily="34" charset="0"/>
              </a:rPr>
              <a:t>Baselines – our response</a:t>
            </a:r>
            <a:endParaRPr lang="en-GB" sz="4400" b="0">
              <a:latin typeface="Sofia Pro" panose="020B0000000000000000" pitchFamily="34" charset="0"/>
            </a:endParaRPr>
          </a:p>
        </p:txBody>
      </p:sp>
      <p:sp>
        <p:nvSpPr>
          <p:cNvPr id="15" name="TextBox 14">
            <a:extLst>
              <a:ext uri="{FF2B5EF4-FFF2-40B4-BE49-F238E27FC236}">
                <a16:creationId xmlns:a16="http://schemas.microsoft.com/office/drawing/2014/main" id="{C0256DCD-7EA3-B091-3361-3157A4335373}"/>
              </a:ext>
            </a:extLst>
          </p:cNvPr>
          <p:cNvSpPr txBox="1"/>
          <p:nvPr/>
        </p:nvSpPr>
        <p:spPr>
          <a:xfrm>
            <a:off x="244700" y="1115387"/>
            <a:ext cx="11797046" cy="1815882"/>
          </a:xfrm>
          <a:prstGeom prst="rect">
            <a:avLst/>
          </a:prstGeom>
          <a:noFill/>
        </p:spPr>
        <p:txBody>
          <a:bodyPr wrap="square">
            <a:spAutoFit/>
          </a:bodyPr>
          <a:lstStyle/>
          <a:p>
            <a:pPr marL="0" indent="0">
              <a:buNone/>
            </a:pPr>
            <a:r>
              <a:rPr lang="en-GB" sz="1600">
                <a:solidFill>
                  <a:srgbClr val="002060"/>
                </a:solidFill>
                <a:latin typeface="Sofia Pro" panose="020B0000000000000000" pitchFamily="34" charset="0"/>
              </a:rPr>
              <a:t>It is always good to be mindful of OUR response to our children when these difficult behaviours arise and to remember that what the child is displaying at that moment is an unmet need.</a:t>
            </a:r>
          </a:p>
          <a:p>
            <a:pPr marL="0" indent="0">
              <a:buNone/>
            </a:pPr>
            <a:endParaRPr lang="en-GB" sz="1600">
              <a:solidFill>
                <a:srgbClr val="002060"/>
              </a:solidFill>
              <a:latin typeface="Sofia Pro" panose="020B0000000000000000" pitchFamily="34" charset="0"/>
            </a:endParaRPr>
          </a:p>
          <a:p>
            <a:pPr marL="0" indent="0">
              <a:buNone/>
            </a:pPr>
            <a:r>
              <a:rPr lang="en-GB" sz="1600">
                <a:solidFill>
                  <a:srgbClr val="002060"/>
                </a:solidFill>
                <a:latin typeface="Sofia Pro" panose="020B0000000000000000" pitchFamily="34" charset="0"/>
              </a:rPr>
              <a:t>Below is an explanation of how behaviours can escalate, communication becomes difficult, and everyone is angry when we leave our baselines (word used to describe our general calm, relaxed mood, where there is no pressure upon us). It’s important to think about ways we can deal with our child’s behaviour in a calm and repetitive manner, and practice this when the situation arises rather than waiting until we’re in the situation which makes us angry. Waiting until you get angry will leave both parent and child feeling unsettled and agitated.</a:t>
            </a:r>
          </a:p>
        </p:txBody>
      </p:sp>
      <p:sp>
        <p:nvSpPr>
          <p:cNvPr id="16" name="Rectangle 15">
            <a:extLst>
              <a:ext uri="{FF2B5EF4-FFF2-40B4-BE49-F238E27FC236}">
                <a16:creationId xmlns:a16="http://schemas.microsoft.com/office/drawing/2014/main" id="{62AF0360-C82F-D30D-F97B-AFF858DF965D}"/>
              </a:ext>
            </a:extLst>
          </p:cNvPr>
          <p:cNvSpPr/>
          <p:nvPr/>
        </p:nvSpPr>
        <p:spPr>
          <a:xfrm>
            <a:off x="575781" y="4636589"/>
            <a:ext cx="2093719" cy="1367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2A1842ED-3E5C-FAFE-DE63-C484A69C4595}"/>
              </a:ext>
            </a:extLst>
          </p:cNvPr>
          <p:cNvSpPr/>
          <p:nvPr/>
        </p:nvSpPr>
        <p:spPr>
          <a:xfrm>
            <a:off x="536569" y="5607112"/>
            <a:ext cx="2093719" cy="13673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Up 17">
            <a:extLst>
              <a:ext uri="{FF2B5EF4-FFF2-40B4-BE49-F238E27FC236}">
                <a16:creationId xmlns:a16="http://schemas.microsoft.com/office/drawing/2014/main" id="{1C7676B4-E689-35E4-B5B5-47759D107892}"/>
              </a:ext>
            </a:extLst>
          </p:cNvPr>
          <p:cNvSpPr/>
          <p:nvPr/>
        </p:nvSpPr>
        <p:spPr>
          <a:xfrm>
            <a:off x="575781" y="4955667"/>
            <a:ext cx="213645" cy="528637"/>
          </a:xfrm>
          <a:prstGeom prst="up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Up 18">
            <a:extLst>
              <a:ext uri="{FF2B5EF4-FFF2-40B4-BE49-F238E27FC236}">
                <a16:creationId xmlns:a16="http://schemas.microsoft.com/office/drawing/2014/main" id="{D2B26BE5-A016-67A9-2525-0A33BCFA48BA}"/>
              </a:ext>
            </a:extLst>
          </p:cNvPr>
          <p:cNvSpPr/>
          <p:nvPr/>
        </p:nvSpPr>
        <p:spPr>
          <a:xfrm>
            <a:off x="1369784" y="4993104"/>
            <a:ext cx="213645" cy="528637"/>
          </a:xfrm>
          <a:prstGeom prst="up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Up 19">
            <a:extLst>
              <a:ext uri="{FF2B5EF4-FFF2-40B4-BE49-F238E27FC236}">
                <a16:creationId xmlns:a16="http://schemas.microsoft.com/office/drawing/2014/main" id="{9EEA84C1-594E-36F9-ABFF-F33323F336FB}"/>
              </a:ext>
            </a:extLst>
          </p:cNvPr>
          <p:cNvSpPr/>
          <p:nvPr/>
        </p:nvSpPr>
        <p:spPr>
          <a:xfrm>
            <a:off x="2239171" y="4964495"/>
            <a:ext cx="213645" cy="528637"/>
          </a:xfrm>
          <a:prstGeom prst="up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rrow: Up 20">
            <a:extLst>
              <a:ext uri="{FF2B5EF4-FFF2-40B4-BE49-F238E27FC236}">
                <a16:creationId xmlns:a16="http://schemas.microsoft.com/office/drawing/2014/main" id="{46115F43-CBF7-3B4A-5437-F4752DCA3EB9}"/>
              </a:ext>
            </a:extLst>
          </p:cNvPr>
          <p:cNvSpPr/>
          <p:nvPr/>
        </p:nvSpPr>
        <p:spPr>
          <a:xfrm>
            <a:off x="4788195" y="4998660"/>
            <a:ext cx="213645" cy="843569"/>
          </a:xfrm>
          <a:prstGeom prst="upArrow">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a:extLst>
              <a:ext uri="{FF2B5EF4-FFF2-40B4-BE49-F238E27FC236}">
                <a16:creationId xmlns:a16="http://schemas.microsoft.com/office/drawing/2014/main" id="{66CC7863-1493-3B0E-803D-EF7EA2316C70}"/>
              </a:ext>
            </a:extLst>
          </p:cNvPr>
          <p:cNvCxnSpPr>
            <a:cxnSpLocks/>
          </p:cNvCxnSpPr>
          <p:nvPr/>
        </p:nvCxnSpPr>
        <p:spPr>
          <a:xfrm>
            <a:off x="3330831" y="4989340"/>
            <a:ext cx="756821" cy="61621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B2FE0B-CAD4-8DB4-98C1-39FE856F61F4}"/>
              </a:ext>
            </a:extLst>
          </p:cNvPr>
          <p:cNvCxnSpPr>
            <a:cxnSpLocks/>
          </p:cNvCxnSpPr>
          <p:nvPr/>
        </p:nvCxnSpPr>
        <p:spPr>
          <a:xfrm flipH="1">
            <a:off x="5640158" y="4862960"/>
            <a:ext cx="623494" cy="78892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Explosion: 14 Points 23">
            <a:extLst>
              <a:ext uri="{FF2B5EF4-FFF2-40B4-BE49-F238E27FC236}">
                <a16:creationId xmlns:a16="http://schemas.microsoft.com/office/drawing/2014/main" id="{2F500E67-E404-3C5F-34E4-451C1107AAEB}"/>
              </a:ext>
            </a:extLst>
          </p:cNvPr>
          <p:cNvSpPr/>
          <p:nvPr/>
        </p:nvSpPr>
        <p:spPr>
          <a:xfrm>
            <a:off x="4043043" y="3926732"/>
            <a:ext cx="1813799" cy="1028935"/>
          </a:xfrm>
          <a:prstGeom prst="irregularSeal2">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t>Boom</a:t>
            </a:r>
          </a:p>
        </p:txBody>
      </p:sp>
      <p:sp>
        <p:nvSpPr>
          <p:cNvPr id="26" name="TextBox 25">
            <a:extLst>
              <a:ext uri="{FF2B5EF4-FFF2-40B4-BE49-F238E27FC236}">
                <a16:creationId xmlns:a16="http://schemas.microsoft.com/office/drawing/2014/main" id="{F7E0F166-FF0D-742B-4A43-0F153D1F247E}"/>
              </a:ext>
            </a:extLst>
          </p:cNvPr>
          <p:cNvSpPr txBox="1"/>
          <p:nvPr/>
        </p:nvSpPr>
        <p:spPr>
          <a:xfrm>
            <a:off x="671448" y="5816549"/>
            <a:ext cx="2093720" cy="523220"/>
          </a:xfrm>
          <a:prstGeom prst="rect">
            <a:avLst/>
          </a:prstGeom>
          <a:noFill/>
        </p:spPr>
        <p:txBody>
          <a:bodyPr wrap="square">
            <a:spAutoFit/>
          </a:bodyPr>
          <a:lstStyle/>
          <a:p>
            <a:pPr algn="ctr"/>
            <a:r>
              <a:rPr lang="en-GB" sz="1400">
                <a:solidFill>
                  <a:srgbClr val="002060"/>
                </a:solidFill>
                <a:latin typeface="Sofia Pro" panose="020B0000000000000000" pitchFamily="34" charset="0"/>
              </a:rPr>
              <a:t>Parent baseline when calm</a:t>
            </a:r>
          </a:p>
        </p:txBody>
      </p:sp>
      <p:sp>
        <p:nvSpPr>
          <p:cNvPr id="28" name="TextBox 27">
            <a:extLst>
              <a:ext uri="{FF2B5EF4-FFF2-40B4-BE49-F238E27FC236}">
                <a16:creationId xmlns:a16="http://schemas.microsoft.com/office/drawing/2014/main" id="{242D8DE3-523B-C7BD-DBA8-B64FAB652274}"/>
              </a:ext>
            </a:extLst>
          </p:cNvPr>
          <p:cNvSpPr txBox="1"/>
          <p:nvPr/>
        </p:nvSpPr>
        <p:spPr>
          <a:xfrm>
            <a:off x="4468440" y="6059698"/>
            <a:ext cx="1066800" cy="738664"/>
          </a:xfrm>
          <a:prstGeom prst="rect">
            <a:avLst/>
          </a:prstGeom>
          <a:noFill/>
        </p:spPr>
        <p:txBody>
          <a:bodyPr wrap="square">
            <a:spAutoFit/>
          </a:bodyPr>
          <a:lstStyle/>
          <a:p>
            <a:r>
              <a:rPr lang="en-GB" sz="1400">
                <a:solidFill>
                  <a:srgbClr val="002060"/>
                </a:solidFill>
                <a:latin typeface="Sofia Pro" panose="020B0000000000000000" pitchFamily="34" charset="0"/>
              </a:rPr>
              <a:t>Increase in behaviour from child</a:t>
            </a:r>
          </a:p>
        </p:txBody>
      </p:sp>
      <p:sp>
        <p:nvSpPr>
          <p:cNvPr id="29" name="Rectangle 28">
            <a:extLst>
              <a:ext uri="{FF2B5EF4-FFF2-40B4-BE49-F238E27FC236}">
                <a16:creationId xmlns:a16="http://schemas.microsoft.com/office/drawing/2014/main" id="{F4330A91-CE82-2BB0-E3F1-34D0A5F6B8CE}"/>
              </a:ext>
            </a:extLst>
          </p:cNvPr>
          <p:cNvSpPr/>
          <p:nvPr/>
        </p:nvSpPr>
        <p:spPr>
          <a:xfrm>
            <a:off x="8049546" y="4010398"/>
            <a:ext cx="2093719" cy="1367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30" name="Rectangle 29">
            <a:extLst>
              <a:ext uri="{FF2B5EF4-FFF2-40B4-BE49-F238E27FC236}">
                <a16:creationId xmlns:a16="http://schemas.microsoft.com/office/drawing/2014/main" id="{F214AC8F-605C-0367-B6A2-32A003985484}"/>
              </a:ext>
            </a:extLst>
          </p:cNvPr>
          <p:cNvSpPr/>
          <p:nvPr/>
        </p:nvSpPr>
        <p:spPr>
          <a:xfrm>
            <a:off x="8049546" y="5189056"/>
            <a:ext cx="2093719" cy="136732"/>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Up 30">
            <a:extLst>
              <a:ext uri="{FF2B5EF4-FFF2-40B4-BE49-F238E27FC236}">
                <a16:creationId xmlns:a16="http://schemas.microsoft.com/office/drawing/2014/main" id="{62D575F0-E467-5988-1F30-70788E37ACA7}"/>
              </a:ext>
            </a:extLst>
          </p:cNvPr>
          <p:cNvSpPr/>
          <p:nvPr/>
        </p:nvSpPr>
        <p:spPr>
          <a:xfrm>
            <a:off x="9846006" y="4581924"/>
            <a:ext cx="213645" cy="528637"/>
          </a:xfrm>
          <a:prstGeom prst="upArrow">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Up 31">
            <a:extLst>
              <a:ext uri="{FF2B5EF4-FFF2-40B4-BE49-F238E27FC236}">
                <a16:creationId xmlns:a16="http://schemas.microsoft.com/office/drawing/2014/main" id="{6A5D3C59-731F-EBB8-492D-AA4D99E723B8}"/>
              </a:ext>
            </a:extLst>
          </p:cNvPr>
          <p:cNvSpPr/>
          <p:nvPr/>
        </p:nvSpPr>
        <p:spPr>
          <a:xfrm>
            <a:off x="8942961" y="4581925"/>
            <a:ext cx="213645" cy="528637"/>
          </a:xfrm>
          <a:prstGeom prst="upArrow">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rrow: Up 32">
            <a:extLst>
              <a:ext uri="{FF2B5EF4-FFF2-40B4-BE49-F238E27FC236}">
                <a16:creationId xmlns:a16="http://schemas.microsoft.com/office/drawing/2014/main" id="{A407A220-F7EC-26A4-E879-B1D3A8CD41BB}"/>
              </a:ext>
            </a:extLst>
          </p:cNvPr>
          <p:cNvSpPr/>
          <p:nvPr/>
        </p:nvSpPr>
        <p:spPr>
          <a:xfrm>
            <a:off x="8148958" y="4571319"/>
            <a:ext cx="213645" cy="528637"/>
          </a:xfrm>
          <a:prstGeom prst="upArrow">
            <a:avLst/>
          </a:prstGeom>
          <a:solidFill>
            <a:schemeClr val="accent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642E9F99-6A60-F91A-BC9A-433FA510D50E}"/>
              </a:ext>
            </a:extLst>
          </p:cNvPr>
          <p:cNvSpPr txBox="1"/>
          <p:nvPr/>
        </p:nvSpPr>
        <p:spPr>
          <a:xfrm>
            <a:off x="7611871" y="5439582"/>
            <a:ext cx="2662180" cy="523220"/>
          </a:xfrm>
          <a:prstGeom prst="rect">
            <a:avLst/>
          </a:prstGeom>
          <a:noFill/>
        </p:spPr>
        <p:txBody>
          <a:bodyPr wrap="square">
            <a:spAutoFit/>
          </a:bodyPr>
          <a:lstStyle/>
          <a:p>
            <a:pPr algn="ctr"/>
            <a:r>
              <a:rPr lang="en-GB" sz="1400">
                <a:solidFill>
                  <a:srgbClr val="002060"/>
                </a:solidFill>
                <a:latin typeface="Sofia Pro" panose="020B0000000000000000" pitchFamily="34" charset="0"/>
              </a:rPr>
              <a:t>Child with behaviours that challenge baseline when calm</a:t>
            </a:r>
          </a:p>
        </p:txBody>
      </p:sp>
    </p:spTree>
    <p:extLst>
      <p:ext uri="{BB962C8B-B14F-4D97-AF65-F5344CB8AC3E}">
        <p14:creationId xmlns:p14="http://schemas.microsoft.com/office/powerpoint/2010/main" val="2570018270"/>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9079C8-6881-4278-3154-A869D8828ECB}"/>
              </a:ext>
            </a:extLst>
          </p:cNvPr>
          <p:cNvSpPr>
            <a:spLocks noGrp="1"/>
          </p:cNvSpPr>
          <p:nvPr>
            <p:ph type="ctrTitle"/>
          </p:nvPr>
        </p:nvSpPr>
        <p:spPr>
          <a:xfrm>
            <a:off x="757882" y="94278"/>
            <a:ext cx="10434374" cy="708705"/>
          </a:xfrm>
        </p:spPr>
        <p:txBody>
          <a:bodyPr>
            <a:noAutofit/>
          </a:bodyPr>
          <a:lstStyle/>
          <a:p>
            <a:pPr algn="ctr"/>
            <a:r>
              <a:rPr lang="en-GB" sz="4400" b="0">
                <a:latin typeface="Sofia Pro" panose="020B0000000000000000" pitchFamily="34" charset="0"/>
              </a:rPr>
              <a:t>Recognising, understanding and managing emotions </a:t>
            </a:r>
          </a:p>
        </p:txBody>
      </p:sp>
      <p:sp>
        <p:nvSpPr>
          <p:cNvPr id="5" name="Rectangle 4">
            <a:extLst>
              <a:ext uri="{FF2B5EF4-FFF2-40B4-BE49-F238E27FC236}">
                <a16:creationId xmlns:a16="http://schemas.microsoft.com/office/drawing/2014/main" id="{B63046C3-4BB0-2953-D2F4-296C8941DE7D}"/>
              </a:ext>
            </a:extLst>
          </p:cNvPr>
          <p:cNvSpPr/>
          <p:nvPr/>
        </p:nvSpPr>
        <p:spPr>
          <a:xfrm>
            <a:off x="444479" y="1351429"/>
            <a:ext cx="11598875" cy="43550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a:buFont typeface="Arial" panose="020B0604020202020204" pitchFamily="34" charset="0"/>
              <a:buChar char="•"/>
            </a:pPr>
            <a:r>
              <a:rPr lang="en-GB">
                <a:solidFill>
                  <a:srgbClr val="002060"/>
                </a:solidFill>
                <a:latin typeface="Sofia Pro" panose="020B0000000000000000"/>
              </a:rPr>
              <a:t> Some </a:t>
            </a:r>
            <a:r>
              <a:rPr lang="en-GB" i="0">
                <a:solidFill>
                  <a:srgbClr val="002060"/>
                </a:solidFill>
                <a:effectLst/>
                <a:latin typeface="Sofia Pro"/>
              </a:rPr>
              <a:t>children and teenagers might need support to recognise, understand and manage emotions.</a:t>
            </a:r>
          </a:p>
          <a:p>
            <a:pPr marL="72000"/>
            <a:endParaRPr lang="en-GB" i="0">
              <a:solidFill>
                <a:srgbClr val="002060"/>
              </a:solidFill>
              <a:effectLst/>
              <a:latin typeface="Sofia Pro"/>
            </a:endParaRPr>
          </a:p>
          <a:p>
            <a:pPr marL="72000">
              <a:buFont typeface="Arial" panose="020B0604020202020204" pitchFamily="34" charset="0"/>
              <a:buChar char="•"/>
            </a:pPr>
            <a:r>
              <a:rPr lang="en-GB" i="0">
                <a:solidFill>
                  <a:srgbClr val="002060"/>
                </a:solidFill>
                <a:effectLst/>
                <a:latin typeface="Sofia Pro"/>
              </a:rPr>
              <a:t> You can help your children and teenagers understand emotions by explaining how thoughts lead to feelings.</a:t>
            </a:r>
          </a:p>
          <a:p>
            <a:pPr marL="72000">
              <a:buFont typeface="Arial" panose="020B0604020202020204" pitchFamily="34" charset="0"/>
              <a:buChar char="•"/>
            </a:pPr>
            <a:endParaRPr lang="en-GB" i="0">
              <a:solidFill>
                <a:srgbClr val="002060"/>
              </a:solidFill>
              <a:effectLst/>
              <a:latin typeface="Sofia Pro"/>
            </a:endParaRPr>
          </a:p>
          <a:p>
            <a:pPr marL="72000">
              <a:buFont typeface="Arial" panose="020B0604020202020204" pitchFamily="34" charset="0"/>
              <a:buChar char="•"/>
            </a:pPr>
            <a:r>
              <a:rPr lang="en-GB" i="0">
                <a:solidFill>
                  <a:srgbClr val="002060"/>
                </a:solidFill>
                <a:effectLst/>
                <a:latin typeface="Sofia Pro"/>
              </a:rPr>
              <a:t> Some children and teenagers often need help to learn how to manage and regulate from strong emotions</a:t>
            </a:r>
          </a:p>
          <a:p>
            <a:pPr marL="72000">
              <a:buFont typeface="Arial" panose="020B0604020202020204" pitchFamily="34" charset="0"/>
              <a:buChar char="•"/>
            </a:pPr>
            <a:endParaRPr lang="en-GB">
              <a:solidFill>
                <a:srgbClr val="002060"/>
              </a:solidFill>
              <a:latin typeface="Sofia Pro" panose="020B0000000000000000"/>
            </a:endParaRPr>
          </a:p>
          <a:p>
            <a:pPr marL="72000">
              <a:buFont typeface="Arial" panose="020B0604020202020204" pitchFamily="34" charset="0"/>
              <a:buChar char="•"/>
            </a:pPr>
            <a:r>
              <a:rPr lang="en-GB">
                <a:solidFill>
                  <a:srgbClr val="002060"/>
                </a:solidFill>
                <a:latin typeface="Sofia Pro" panose="020B0000000000000000"/>
              </a:rPr>
              <a:t>Some children and teenagers may feel all negative feelings such as sadness or unpleasant feelings as anger and not always know the most appropriate way to express this emotion.   This can even be the case with positive emotions – where they don’t recognise if they are happy or excited. You may find your child label strong emotions as ‘I’m bored,’ because they are confused by the emotions that they are feeling. </a:t>
            </a:r>
          </a:p>
          <a:p>
            <a:pPr algn="ctr">
              <a:buFont typeface="Arial" panose="020B0604020202020204" pitchFamily="34" charset="0"/>
              <a:buChar char="•"/>
            </a:pPr>
            <a:endParaRPr lang="en-GB" sz="1600" b="1" i="0">
              <a:solidFill>
                <a:srgbClr val="002060"/>
              </a:solidFill>
              <a:effectLst/>
              <a:latin typeface="Sofia Pro"/>
            </a:endParaRPr>
          </a:p>
          <a:p>
            <a:pPr algn="ctr">
              <a:buFont typeface="Arial" panose="020B0604020202020204" pitchFamily="34" charset="0"/>
              <a:buChar char="•"/>
            </a:pPr>
            <a:endParaRPr lang="en-GB" sz="1600">
              <a:solidFill>
                <a:schemeClr val="tx1"/>
              </a:solidFill>
              <a:latin typeface="Sofia Pro" panose="020B0000000000000000"/>
            </a:endParaRPr>
          </a:p>
        </p:txBody>
      </p:sp>
    </p:spTree>
    <p:extLst>
      <p:ext uri="{BB962C8B-B14F-4D97-AF65-F5344CB8AC3E}">
        <p14:creationId xmlns:p14="http://schemas.microsoft.com/office/powerpoint/2010/main" val="4093416507"/>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2226-2367-4DB4-FA4F-12783442836D}"/>
              </a:ext>
            </a:extLst>
          </p:cNvPr>
          <p:cNvSpPr>
            <a:spLocks noGrp="1"/>
          </p:cNvSpPr>
          <p:nvPr>
            <p:ph type="ctrTitle"/>
          </p:nvPr>
        </p:nvSpPr>
        <p:spPr>
          <a:xfrm>
            <a:off x="1156447" y="770238"/>
            <a:ext cx="10550876" cy="963240"/>
          </a:xfrm>
        </p:spPr>
        <p:txBody>
          <a:bodyPr>
            <a:normAutofit/>
          </a:bodyPr>
          <a:lstStyle/>
          <a:p>
            <a:r>
              <a:rPr lang="en-GB" sz="4400" b="0">
                <a:latin typeface="Sofia Pro" panose="020B0000000000000000" pitchFamily="34" charset="0"/>
              </a:rPr>
              <a:t>Supporting your child to recognise emotions</a:t>
            </a:r>
          </a:p>
        </p:txBody>
      </p:sp>
      <p:sp>
        <p:nvSpPr>
          <p:cNvPr id="3" name="Text Placeholder 2">
            <a:extLst>
              <a:ext uri="{FF2B5EF4-FFF2-40B4-BE49-F238E27FC236}">
                <a16:creationId xmlns:a16="http://schemas.microsoft.com/office/drawing/2014/main" id="{5766841F-A9AF-2D78-AFE5-8A0DAA601F00}"/>
              </a:ext>
            </a:extLst>
          </p:cNvPr>
          <p:cNvSpPr>
            <a:spLocks noGrp="1"/>
          </p:cNvSpPr>
          <p:nvPr>
            <p:ph type="body" sz="quarter" idx="11"/>
          </p:nvPr>
        </p:nvSpPr>
        <p:spPr>
          <a:xfrm>
            <a:off x="107576" y="1733478"/>
            <a:ext cx="11599747" cy="5024760"/>
          </a:xfrm>
        </p:spPr>
        <p:txBody>
          <a:bodyPr>
            <a:normAutofit/>
          </a:bodyPr>
          <a:lstStyle/>
          <a:p>
            <a:pPr algn="l">
              <a:buFont typeface="Arial" panose="020B0604020202020204" pitchFamily="34" charset="0"/>
              <a:buChar char="•"/>
            </a:pPr>
            <a:r>
              <a:rPr lang="en-GB" sz="1800" b="1" i="0">
                <a:solidFill>
                  <a:srgbClr val="002060"/>
                </a:solidFill>
                <a:effectLst/>
                <a:latin typeface="Sofia Pro"/>
              </a:rPr>
              <a:t>Label emotions </a:t>
            </a:r>
            <a:r>
              <a:rPr lang="en-GB" sz="1800" b="0" i="0">
                <a:solidFill>
                  <a:srgbClr val="002060"/>
                </a:solidFill>
                <a:effectLst/>
                <a:latin typeface="Sofia Pro"/>
              </a:rPr>
              <a:t>as you come across them. You can point out emotions when you’re reading, watching TV or visiting friends. For example, ‘Look – Ben’s smiling. He’s happy’.</a:t>
            </a:r>
          </a:p>
          <a:p>
            <a:pPr algn="l">
              <a:buFont typeface="Arial" panose="020B0604020202020204" pitchFamily="34" charset="0"/>
              <a:buChar char="•"/>
            </a:pPr>
            <a:r>
              <a:rPr lang="en-GB" sz="1800" b="1" i="0">
                <a:solidFill>
                  <a:srgbClr val="002060"/>
                </a:solidFill>
                <a:effectLst/>
                <a:latin typeface="Sofia Pro"/>
              </a:rPr>
              <a:t>Point out your child’s emotions</a:t>
            </a:r>
            <a:r>
              <a:rPr lang="en-GB" sz="1800" b="0" i="0">
                <a:solidFill>
                  <a:srgbClr val="002060"/>
                </a:solidFill>
                <a:effectLst/>
                <a:latin typeface="Sofia Pro"/>
              </a:rPr>
              <a:t>. For example, ‘You’re smiling. You must be happy’.</a:t>
            </a:r>
          </a:p>
          <a:p>
            <a:pPr algn="l">
              <a:buFont typeface="Arial" panose="020B0604020202020204" pitchFamily="34" charset="0"/>
              <a:buChar char="•"/>
            </a:pPr>
            <a:r>
              <a:rPr lang="en-GB" sz="1800" b="1" i="0">
                <a:solidFill>
                  <a:srgbClr val="002060"/>
                </a:solidFill>
                <a:effectLst/>
                <a:latin typeface="Sofia Pro"/>
              </a:rPr>
              <a:t>Emphasise your own emotional responses</a:t>
            </a:r>
            <a:r>
              <a:rPr lang="en-GB" sz="1800" b="0" i="0">
                <a:solidFill>
                  <a:srgbClr val="002060"/>
                </a:solidFill>
                <a:effectLst/>
                <a:latin typeface="Sofia Pro"/>
              </a:rPr>
              <a:t>. For example, ‘I am SO excited! Give me a high five’.  Maybe think about relating an event/activity</a:t>
            </a:r>
          </a:p>
          <a:p>
            <a:pPr algn="l">
              <a:buFont typeface="Arial" panose="020B0604020202020204" pitchFamily="34" charset="0"/>
              <a:buChar char="•"/>
            </a:pPr>
            <a:r>
              <a:rPr lang="en-GB" sz="1800" b="1" i="0">
                <a:solidFill>
                  <a:srgbClr val="002060"/>
                </a:solidFill>
                <a:effectLst/>
                <a:latin typeface="Sofia Pro"/>
              </a:rPr>
              <a:t>Help your child work out how their body feels when they’re feeling an emotion</a:t>
            </a:r>
            <a:r>
              <a:rPr lang="en-GB" sz="1800" b="0" i="0">
                <a:solidFill>
                  <a:srgbClr val="002060"/>
                </a:solidFill>
                <a:effectLst/>
                <a:latin typeface="Sofia Pro"/>
              </a:rPr>
              <a:t>. For example, ‘You look nervous. Do you have a funny feeling in your tummy?’</a:t>
            </a:r>
          </a:p>
          <a:p>
            <a:pPr algn="l">
              <a:buFont typeface="Arial" panose="020B0604020202020204" pitchFamily="34" charset="0"/>
              <a:buChar char="•"/>
            </a:pPr>
            <a:r>
              <a:rPr lang="en-GB" sz="1800" b="1" i="0">
                <a:solidFill>
                  <a:srgbClr val="002060"/>
                </a:solidFill>
                <a:effectLst/>
                <a:latin typeface="Sofia Pro"/>
              </a:rPr>
              <a:t>Draw a picture of the body to show where people feel emotion </a:t>
            </a:r>
            <a:r>
              <a:rPr lang="en-GB" sz="1800" b="0" i="0">
                <a:solidFill>
                  <a:srgbClr val="002060"/>
                </a:solidFill>
                <a:effectLst/>
                <a:latin typeface="Sofia Pro"/>
              </a:rPr>
              <a:t>– for example, sweaty palms or a faster heartbeat.</a:t>
            </a:r>
          </a:p>
          <a:p>
            <a:pPr algn="l">
              <a:buFont typeface="Arial" panose="020B0604020202020204" pitchFamily="34" charset="0"/>
              <a:buChar char="•"/>
            </a:pPr>
            <a:r>
              <a:rPr lang="en-GB" sz="1800" b="1" i="0">
                <a:solidFill>
                  <a:srgbClr val="002060"/>
                </a:solidFill>
                <a:effectLst/>
                <a:latin typeface="Sofia Pro"/>
              </a:rPr>
              <a:t>Ask your child to draw how they’re feeling</a:t>
            </a:r>
            <a:r>
              <a:rPr lang="en-GB" sz="1800" b="0" i="0">
                <a:solidFill>
                  <a:srgbClr val="002060"/>
                </a:solidFill>
                <a:effectLst/>
                <a:latin typeface="Sofia Pro"/>
              </a:rPr>
              <a:t>.</a:t>
            </a:r>
          </a:p>
          <a:p>
            <a:pPr algn="l">
              <a:buFont typeface="Arial" panose="020B0604020202020204" pitchFamily="34" charset="0"/>
              <a:buChar char="•"/>
            </a:pPr>
            <a:r>
              <a:rPr lang="en-GB" sz="1800" b="1" i="0">
                <a:solidFill>
                  <a:srgbClr val="002060"/>
                </a:solidFill>
                <a:effectLst/>
                <a:latin typeface="Sofia Pro"/>
              </a:rPr>
              <a:t>Encourage your child to explore emotions through play</a:t>
            </a:r>
            <a:r>
              <a:rPr lang="en-GB" sz="1800" b="0" i="0">
                <a:solidFill>
                  <a:srgbClr val="002060"/>
                </a:solidFill>
                <a:effectLst/>
                <a:latin typeface="Sofia Pro"/>
              </a:rPr>
              <a:t>. </a:t>
            </a:r>
            <a:r>
              <a:rPr lang="en-GB" sz="1800">
                <a:solidFill>
                  <a:srgbClr val="002060"/>
                </a:solidFill>
                <a:latin typeface="Sofia Pro"/>
              </a:rPr>
              <a:t>M</a:t>
            </a:r>
            <a:r>
              <a:rPr lang="en-GB" sz="1800" b="0" i="0">
                <a:solidFill>
                  <a:srgbClr val="002060"/>
                </a:solidFill>
                <a:effectLst/>
                <a:latin typeface="Sofia Pro"/>
              </a:rPr>
              <a:t>essy play, drawing or painting, puppet play, dancing and music play.</a:t>
            </a:r>
          </a:p>
          <a:p>
            <a:pPr algn="l">
              <a:buFont typeface="Arial" panose="020B0604020202020204" pitchFamily="34" charset="0"/>
              <a:buChar char="•"/>
            </a:pPr>
            <a:r>
              <a:rPr lang="en-GB" sz="1800" b="1" i="0">
                <a:solidFill>
                  <a:srgbClr val="002060"/>
                </a:solidFill>
                <a:effectLst/>
                <a:latin typeface="Sofia Pro"/>
              </a:rPr>
              <a:t>Label your own feelings </a:t>
            </a:r>
            <a:r>
              <a:rPr lang="en-GB" sz="1800" b="0" i="0">
                <a:solidFill>
                  <a:srgbClr val="002060"/>
                </a:solidFill>
                <a:effectLst/>
                <a:latin typeface="Sofia Pro"/>
              </a:rPr>
              <a:t>– let your child know ho</a:t>
            </a:r>
            <a:r>
              <a:rPr lang="en-GB" sz="1800">
                <a:solidFill>
                  <a:srgbClr val="002060"/>
                </a:solidFill>
                <a:latin typeface="Sofia Pro"/>
              </a:rPr>
              <a:t>w you feel to, and don’t forget to include the not so good feelings. We’re asking our children to tell us how they feel so we should be doing it ourselves. Rember to try to place a situation to the emotion where possible. </a:t>
            </a:r>
            <a:endParaRPr lang="en-GB" sz="1800" b="0" i="0">
              <a:solidFill>
                <a:srgbClr val="002060"/>
              </a:solidFill>
              <a:effectLst/>
              <a:latin typeface="Sofia Pro"/>
            </a:endParaRPr>
          </a:p>
          <a:p>
            <a:pPr marL="285750" indent="-285750">
              <a:buFont typeface="Arial" panose="020B0604020202020204" pitchFamily="34" charset="0"/>
              <a:buChar char="•"/>
            </a:pPr>
            <a:endParaRPr lang="en-GB" sz="2000"/>
          </a:p>
        </p:txBody>
      </p:sp>
    </p:spTree>
    <p:extLst>
      <p:ext uri="{BB962C8B-B14F-4D97-AF65-F5344CB8AC3E}">
        <p14:creationId xmlns:p14="http://schemas.microsoft.com/office/powerpoint/2010/main" val="1286324651"/>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395781-A8FE-31BF-8226-C6CE98759DEB}"/>
              </a:ext>
            </a:extLst>
          </p:cNvPr>
          <p:cNvSpPr>
            <a:spLocks noGrp="1"/>
          </p:cNvSpPr>
          <p:nvPr>
            <p:ph sz="quarter" idx="10"/>
          </p:nvPr>
        </p:nvSpPr>
        <p:spPr>
          <a:xfrm>
            <a:off x="2162355" y="433090"/>
            <a:ext cx="8008189" cy="998896"/>
          </a:xfrm>
        </p:spPr>
        <p:txBody>
          <a:bodyPr>
            <a:normAutofit/>
          </a:bodyPr>
          <a:lstStyle/>
          <a:p>
            <a:pPr marL="0" indent="0">
              <a:buNone/>
            </a:pPr>
            <a:r>
              <a:rPr lang="en-GB" sz="4400">
                <a:latin typeface="Sofia Pro" panose="020B0000000000000000" pitchFamily="34" charset="0"/>
              </a:rPr>
              <a:t>Behaviour Monitoring Chart</a:t>
            </a:r>
          </a:p>
        </p:txBody>
      </p:sp>
      <p:graphicFrame>
        <p:nvGraphicFramePr>
          <p:cNvPr id="3" name="Diagram 2">
            <a:extLst>
              <a:ext uri="{FF2B5EF4-FFF2-40B4-BE49-F238E27FC236}">
                <a16:creationId xmlns:a16="http://schemas.microsoft.com/office/drawing/2014/main" id="{447DA161-9459-FD66-7E78-923662781DEC}"/>
              </a:ext>
            </a:extLst>
          </p:cNvPr>
          <p:cNvGraphicFramePr/>
          <p:nvPr>
            <p:extLst>
              <p:ext uri="{D42A27DB-BD31-4B8C-83A1-F6EECF244321}">
                <p14:modId xmlns:p14="http://schemas.microsoft.com/office/powerpoint/2010/main" val="3265153364"/>
              </p:ext>
            </p:extLst>
          </p:nvPr>
        </p:nvGraphicFramePr>
        <p:xfrm>
          <a:off x="1227347" y="2518913"/>
          <a:ext cx="9737305" cy="3526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41DA4057-1DFB-691F-63DE-BAE6E38BFDBE}"/>
              </a:ext>
            </a:extLst>
          </p:cNvPr>
          <p:cNvSpPr txBox="1"/>
          <p:nvPr/>
        </p:nvSpPr>
        <p:spPr>
          <a:xfrm>
            <a:off x="1227348" y="1285210"/>
            <a:ext cx="9737304" cy="1015663"/>
          </a:xfrm>
          <a:prstGeom prst="rect">
            <a:avLst/>
          </a:prstGeom>
          <a:solidFill>
            <a:schemeClr val="accent4"/>
          </a:solidFill>
        </p:spPr>
        <p:txBody>
          <a:bodyPr wrap="square" rtlCol="0">
            <a:spAutoFit/>
          </a:bodyPr>
          <a:lstStyle/>
          <a:p>
            <a:pPr algn="ctr"/>
            <a:r>
              <a:rPr lang="en-GB" sz="2000" i="0">
                <a:effectLst/>
                <a:latin typeface="Sofia Pro" panose="020B0000000000000000" pitchFamily="34" charset="0"/>
              </a:rPr>
              <a:t>A behaviour monitoring chart is a direct observation tool that can be used to collect information about the events that are occurring within a child's environment, this can help </a:t>
            </a:r>
            <a:r>
              <a:rPr lang="en-GB" i="0">
                <a:effectLst/>
                <a:latin typeface="Sofia Pro" panose="020B0000000000000000" pitchFamily="34" charset="0"/>
              </a:rPr>
              <a:t>you identify the trigger.</a:t>
            </a:r>
          </a:p>
        </p:txBody>
      </p:sp>
    </p:spTree>
    <p:extLst>
      <p:ext uri="{BB962C8B-B14F-4D97-AF65-F5344CB8AC3E}">
        <p14:creationId xmlns:p14="http://schemas.microsoft.com/office/powerpoint/2010/main" val="3799823434"/>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26F66B78-F8BC-4697-B25D-1D21C00178B9}"/>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9133CD99-61CE-451A-BB2F-6C5346BFC0FE}"/>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92EC3C01-8A3C-4046-BEEC-A9F8DBE740E4}"/>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28F5C399-ADC4-4DC5-92B2-35A8FCDBD7CA}"/>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9D01E951-FA4D-443A-A6B4-B8AAF23C311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744D240B-14D0-43C3-90DA-8DE333E4FF9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5EDA39CF-9558-4D82-8B22-BD20F6D9E69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graphicEl>
                                              <a:dgm id="{D7ECC14C-1E3A-4885-88B9-15FB97161731}"/>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3060CBE1-9E27-4BC3-90FF-F2090FC4644F}"/>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D5AAD1BC-FB53-412A-92E9-52E128D79BE1}"/>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graphicEl>
                                              <a:dgm id="{A73A2F22-6BE1-422A-945F-E2537A4F34C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graphicEl>
                                              <a:dgm id="{594E6928-FAB5-4A68-8621-95E9FEC0AC6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bg/>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AtOnce"/>
        </p:bldSub>
      </p:bldGraphic>
      <p:bldP spid="4" grpId="0" build="allAtOnce"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4CCD-A2FC-2BA9-6F1B-4FF352138784}"/>
              </a:ext>
            </a:extLst>
          </p:cNvPr>
          <p:cNvSpPr>
            <a:spLocks noGrp="1"/>
          </p:cNvSpPr>
          <p:nvPr>
            <p:ph type="ctrTitle"/>
          </p:nvPr>
        </p:nvSpPr>
        <p:spPr>
          <a:xfrm>
            <a:off x="1524000" y="3065767"/>
            <a:ext cx="9144000" cy="902729"/>
          </a:xfrm>
        </p:spPr>
        <p:txBody>
          <a:bodyPr>
            <a:normAutofit fontScale="90000"/>
          </a:bodyPr>
          <a:lstStyle/>
          <a:p>
            <a:r>
              <a:rPr lang="en-GB" b="0">
                <a:solidFill>
                  <a:schemeClr val="tx1"/>
                </a:solidFill>
                <a:latin typeface="Sofia Pro" panose="020B0000000000000000"/>
              </a:rPr>
              <a:t>I </a:t>
            </a:r>
            <a:r>
              <a:rPr lang="en-GB" sz="6000" b="0">
                <a:solidFill>
                  <a:schemeClr val="tx1"/>
                </a:solidFill>
                <a:latin typeface="Sofia Pro" panose="020B0000000000000000"/>
              </a:rPr>
              <a:t>cannot prevent the meltdown, so how do I manage it?</a:t>
            </a:r>
            <a:endParaRPr lang="en-GB">
              <a:solidFill>
                <a:schemeClr val="tx1"/>
              </a:solidFill>
            </a:endParaRPr>
          </a:p>
        </p:txBody>
      </p:sp>
    </p:spTree>
    <p:extLst>
      <p:ext uri="{BB962C8B-B14F-4D97-AF65-F5344CB8AC3E}">
        <p14:creationId xmlns:p14="http://schemas.microsoft.com/office/powerpoint/2010/main" val="3352984322"/>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E3C9E20-56D4-802B-5602-4509665DDB13}"/>
              </a:ext>
            </a:extLst>
          </p:cNvPr>
          <p:cNvSpPr txBox="1"/>
          <p:nvPr/>
        </p:nvSpPr>
        <p:spPr>
          <a:xfrm>
            <a:off x="2827464" y="183739"/>
            <a:ext cx="6537071" cy="646331"/>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Sofia Pro" panose="020B0000000000000000" pitchFamily="34" charset="0"/>
                <a:ea typeface="+mn-ea"/>
                <a:cs typeface="+mn-cs"/>
              </a:rPr>
              <a:t>BSH Peer Support Group </a:t>
            </a:r>
          </a:p>
        </p:txBody>
      </p:sp>
      <p:grpSp>
        <p:nvGrpSpPr>
          <p:cNvPr id="71" name="Group 70">
            <a:extLst>
              <a:ext uri="{FF2B5EF4-FFF2-40B4-BE49-F238E27FC236}">
                <a16:creationId xmlns:a16="http://schemas.microsoft.com/office/drawing/2014/main" id="{9AD1C85D-A65A-15DE-3F54-E49B80651EB4}"/>
              </a:ext>
            </a:extLst>
          </p:cNvPr>
          <p:cNvGrpSpPr/>
          <p:nvPr/>
        </p:nvGrpSpPr>
        <p:grpSpPr>
          <a:xfrm>
            <a:off x="5107714" y="1130453"/>
            <a:ext cx="1625048" cy="1577179"/>
            <a:chOff x="5107714" y="1130453"/>
            <a:chExt cx="1625048" cy="1577179"/>
          </a:xfrm>
        </p:grpSpPr>
        <p:sp>
          <p:nvSpPr>
            <p:cNvPr id="24" name="Oval 23">
              <a:extLst>
                <a:ext uri="{FF2B5EF4-FFF2-40B4-BE49-F238E27FC236}">
                  <a16:creationId xmlns:a16="http://schemas.microsoft.com/office/drawing/2014/main" id="{4DAFCD04-5D4E-25C0-D4D2-C48C94D427CF}"/>
                </a:ext>
              </a:extLst>
            </p:cNvPr>
            <p:cNvSpPr/>
            <p:nvPr/>
          </p:nvSpPr>
          <p:spPr>
            <a:xfrm>
              <a:off x="5107714" y="1130453"/>
              <a:ext cx="1625048" cy="100882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Reduced Isolation</a:t>
              </a:r>
            </a:p>
          </p:txBody>
        </p:sp>
        <p:cxnSp>
          <p:nvCxnSpPr>
            <p:cNvPr id="28" name="Straight Connector 27">
              <a:extLst>
                <a:ext uri="{FF2B5EF4-FFF2-40B4-BE49-F238E27FC236}">
                  <a16:creationId xmlns:a16="http://schemas.microsoft.com/office/drawing/2014/main" id="{B00DD528-451B-6B79-869B-9495AA8AFE33}"/>
                </a:ext>
              </a:extLst>
            </p:cNvPr>
            <p:cNvCxnSpPr>
              <a:cxnSpLocks/>
              <a:stCxn id="24" idx="4"/>
              <a:endCxn id="18" idx="0"/>
            </p:cNvCxnSpPr>
            <p:nvPr/>
          </p:nvCxnSpPr>
          <p:spPr>
            <a:xfrm>
              <a:off x="5920238" y="2139274"/>
              <a:ext cx="26143" cy="56835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C6E40475-F769-989D-F6C7-393414514125}"/>
              </a:ext>
            </a:extLst>
          </p:cNvPr>
          <p:cNvGrpSpPr/>
          <p:nvPr/>
        </p:nvGrpSpPr>
        <p:grpSpPr>
          <a:xfrm>
            <a:off x="6572852" y="1575522"/>
            <a:ext cx="2344177" cy="1389114"/>
            <a:chOff x="6796769" y="1567289"/>
            <a:chExt cx="2344177" cy="1389114"/>
          </a:xfrm>
        </p:grpSpPr>
        <p:cxnSp>
          <p:nvCxnSpPr>
            <p:cNvPr id="34" name="Straight Connector 33">
              <a:extLst>
                <a:ext uri="{FF2B5EF4-FFF2-40B4-BE49-F238E27FC236}">
                  <a16:creationId xmlns:a16="http://schemas.microsoft.com/office/drawing/2014/main" id="{242972DC-E511-68F1-2B7D-3D0DDFBB7C81}"/>
                </a:ext>
              </a:extLst>
            </p:cNvPr>
            <p:cNvCxnSpPr>
              <a:cxnSpLocks/>
              <a:endCxn id="18" idx="7"/>
            </p:cNvCxnSpPr>
            <p:nvPr/>
          </p:nvCxnSpPr>
          <p:spPr>
            <a:xfrm flipH="1">
              <a:off x="6796769" y="2333623"/>
              <a:ext cx="1135378" cy="62278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C226D70-2327-4B8B-C9F8-984C192E9AFB}"/>
                </a:ext>
              </a:extLst>
            </p:cNvPr>
            <p:cNvSpPr/>
            <p:nvPr/>
          </p:nvSpPr>
          <p:spPr>
            <a:xfrm>
              <a:off x="7515898" y="1567289"/>
              <a:ext cx="1625048" cy="100882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sp>
          <p:nvSpPr>
            <p:cNvPr id="36" name="TextBox 35">
              <a:extLst>
                <a:ext uri="{FF2B5EF4-FFF2-40B4-BE49-F238E27FC236}">
                  <a16:creationId xmlns:a16="http://schemas.microsoft.com/office/drawing/2014/main" id="{8A80CAD6-AEC3-7443-0664-F85A42CF92CA}"/>
                </a:ext>
              </a:extLst>
            </p:cNvPr>
            <p:cNvSpPr txBox="1"/>
            <p:nvPr/>
          </p:nvSpPr>
          <p:spPr>
            <a:xfrm>
              <a:off x="7685711" y="1900345"/>
              <a:ext cx="1285421" cy="338554"/>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Friendships</a:t>
              </a:r>
            </a:p>
          </p:txBody>
        </p:sp>
      </p:grpSp>
      <p:grpSp>
        <p:nvGrpSpPr>
          <p:cNvPr id="74" name="Group 73">
            <a:extLst>
              <a:ext uri="{FF2B5EF4-FFF2-40B4-BE49-F238E27FC236}">
                <a16:creationId xmlns:a16="http://schemas.microsoft.com/office/drawing/2014/main" id="{1A421341-22F0-B8FE-1EB2-669A4F8622C8}"/>
              </a:ext>
            </a:extLst>
          </p:cNvPr>
          <p:cNvGrpSpPr/>
          <p:nvPr/>
        </p:nvGrpSpPr>
        <p:grpSpPr>
          <a:xfrm>
            <a:off x="7149011" y="3137786"/>
            <a:ext cx="2633344" cy="1008821"/>
            <a:chOff x="7149011" y="3137786"/>
            <a:chExt cx="2600640" cy="1008821"/>
          </a:xfrm>
        </p:grpSpPr>
        <p:sp>
          <p:nvSpPr>
            <p:cNvPr id="22" name="Oval 21">
              <a:extLst>
                <a:ext uri="{FF2B5EF4-FFF2-40B4-BE49-F238E27FC236}">
                  <a16:creationId xmlns:a16="http://schemas.microsoft.com/office/drawing/2014/main" id="{CE9EA70A-0DC7-5119-0625-5165249D114E}"/>
                </a:ext>
              </a:extLst>
            </p:cNvPr>
            <p:cNvSpPr/>
            <p:nvPr/>
          </p:nvSpPr>
          <p:spPr>
            <a:xfrm>
              <a:off x="8124603" y="3137786"/>
              <a:ext cx="1625048" cy="100882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cxnSp>
          <p:nvCxnSpPr>
            <p:cNvPr id="35" name="Straight Connector 34">
              <a:extLst>
                <a:ext uri="{FF2B5EF4-FFF2-40B4-BE49-F238E27FC236}">
                  <a16:creationId xmlns:a16="http://schemas.microsoft.com/office/drawing/2014/main" id="{EF7130C2-D15E-0914-71E8-1EDBB6675FC3}"/>
                </a:ext>
              </a:extLst>
            </p:cNvPr>
            <p:cNvCxnSpPr>
              <a:cxnSpLocks/>
              <a:stCxn id="22" idx="2"/>
              <a:endCxn id="18" idx="6"/>
            </p:cNvCxnSpPr>
            <p:nvPr/>
          </p:nvCxnSpPr>
          <p:spPr>
            <a:xfrm flipH="1" flipV="1">
              <a:off x="7149011" y="3556991"/>
              <a:ext cx="975592" cy="8520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F9773CF-7137-8533-6075-360B0BA8FB02}"/>
                </a:ext>
              </a:extLst>
            </p:cNvPr>
            <p:cNvSpPr txBox="1"/>
            <p:nvPr/>
          </p:nvSpPr>
          <p:spPr>
            <a:xfrm>
              <a:off x="8253135" y="3380382"/>
              <a:ext cx="1396576"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Increased Skills</a:t>
              </a:r>
            </a:p>
          </p:txBody>
        </p:sp>
      </p:grpSp>
      <p:grpSp>
        <p:nvGrpSpPr>
          <p:cNvPr id="75" name="Group 74">
            <a:extLst>
              <a:ext uri="{FF2B5EF4-FFF2-40B4-BE49-F238E27FC236}">
                <a16:creationId xmlns:a16="http://schemas.microsoft.com/office/drawing/2014/main" id="{AA078E48-ABB6-838F-C56F-A5BC97CE377D}"/>
              </a:ext>
            </a:extLst>
          </p:cNvPr>
          <p:cNvGrpSpPr/>
          <p:nvPr/>
        </p:nvGrpSpPr>
        <p:grpSpPr>
          <a:xfrm>
            <a:off x="6585378" y="4157577"/>
            <a:ext cx="2095026" cy="1468835"/>
            <a:chOff x="6585378" y="4157577"/>
            <a:chExt cx="2095026" cy="1468835"/>
          </a:xfrm>
        </p:grpSpPr>
        <p:cxnSp>
          <p:nvCxnSpPr>
            <p:cNvPr id="33" name="Straight Connector 32">
              <a:extLst>
                <a:ext uri="{FF2B5EF4-FFF2-40B4-BE49-F238E27FC236}">
                  <a16:creationId xmlns:a16="http://schemas.microsoft.com/office/drawing/2014/main" id="{8762D0AF-47A8-1E14-1C2E-D808962AFD68}"/>
                </a:ext>
              </a:extLst>
            </p:cNvPr>
            <p:cNvCxnSpPr>
              <a:cxnSpLocks/>
              <a:endCxn id="21" idx="1"/>
            </p:cNvCxnSpPr>
            <p:nvPr/>
          </p:nvCxnSpPr>
          <p:spPr>
            <a:xfrm>
              <a:off x="6585378" y="4157577"/>
              <a:ext cx="707961" cy="60775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7D4E7273-FE1F-34A2-1D89-CB57A41DE617}"/>
                </a:ext>
              </a:extLst>
            </p:cNvPr>
            <p:cNvSpPr/>
            <p:nvPr/>
          </p:nvSpPr>
          <p:spPr>
            <a:xfrm>
              <a:off x="7055356" y="4617591"/>
              <a:ext cx="1625048" cy="100882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sp>
          <p:nvSpPr>
            <p:cNvPr id="38" name="TextBox 37">
              <a:extLst>
                <a:ext uri="{FF2B5EF4-FFF2-40B4-BE49-F238E27FC236}">
                  <a16:creationId xmlns:a16="http://schemas.microsoft.com/office/drawing/2014/main" id="{DD142561-B71A-B8BF-1B91-A2A47882F148}"/>
                </a:ext>
              </a:extLst>
            </p:cNvPr>
            <p:cNvSpPr txBox="1"/>
            <p:nvPr/>
          </p:nvSpPr>
          <p:spPr>
            <a:xfrm>
              <a:off x="7309111" y="4940655"/>
              <a:ext cx="1133061" cy="338554"/>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Support</a:t>
              </a:r>
            </a:p>
          </p:txBody>
        </p:sp>
      </p:grpSp>
      <p:grpSp>
        <p:nvGrpSpPr>
          <p:cNvPr id="77" name="Group 76">
            <a:extLst>
              <a:ext uri="{FF2B5EF4-FFF2-40B4-BE49-F238E27FC236}">
                <a16:creationId xmlns:a16="http://schemas.microsoft.com/office/drawing/2014/main" id="{1056102E-6F3E-CA7B-B793-278997E30AAB}"/>
              </a:ext>
            </a:extLst>
          </p:cNvPr>
          <p:cNvGrpSpPr/>
          <p:nvPr/>
        </p:nvGrpSpPr>
        <p:grpSpPr>
          <a:xfrm>
            <a:off x="5171721" y="4406349"/>
            <a:ext cx="1625048" cy="1920067"/>
            <a:chOff x="5171721" y="4406349"/>
            <a:chExt cx="1625048" cy="1920067"/>
          </a:xfrm>
        </p:grpSpPr>
        <p:sp>
          <p:nvSpPr>
            <p:cNvPr id="27" name="Oval 26">
              <a:extLst>
                <a:ext uri="{FF2B5EF4-FFF2-40B4-BE49-F238E27FC236}">
                  <a16:creationId xmlns:a16="http://schemas.microsoft.com/office/drawing/2014/main" id="{A0C81F44-0944-DC32-E44B-EF52F4F23223}"/>
                </a:ext>
              </a:extLst>
            </p:cNvPr>
            <p:cNvSpPr/>
            <p:nvPr/>
          </p:nvSpPr>
          <p:spPr>
            <a:xfrm>
              <a:off x="5171721" y="5317595"/>
              <a:ext cx="1625048" cy="100882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cxnSp>
          <p:nvCxnSpPr>
            <p:cNvPr id="32" name="Straight Connector 31">
              <a:extLst>
                <a:ext uri="{FF2B5EF4-FFF2-40B4-BE49-F238E27FC236}">
                  <a16:creationId xmlns:a16="http://schemas.microsoft.com/office/drawing/2014/main" id="{642D5F2B-6E37-708A-DAA7-F76466AB98DC}"/>
                </a:ext>
              </a:extLst>
            </p:cNvPr>
            <p:cNvCxnSpPr>
              <a:cxnSpLocks/>
              <a:stCxn id="18" idx="4"/>
              <a:endCxn id="27" idx="0"/>
            </p:cNvCxnSpPr>
            <p:nvPr/>
          </p:nvCxnSpPr>
          <p:spPr>
            <a:xfrm>
              <a:off x="5946381" y="4406349"/>
              <a:ext cx="37864" cy="91124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726D0DF-FA68-7A18-C08F-46EF2A4D817E}"/>
                </a:ext>
              </a:extLst>
            </p:cNvPr>
            <p:cNvSpPr txBox="1"/>
            <p:nvPr/>
          </p:nvSpPr>
          <p:spPr>
            <a:xfrm>
              <a:off x="5416927" y="5643734"/>
              <a:ext cx="1134635" cy="338554"/>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Advice</a:t>
              </a:r>
            </a:p>
          </p:txBody>
        </p:sp>
      </p:grpSp>
      <p:grpSp>
        <p:nvGrpSpPr>
          <p:cNvPr id="83" name="Group 82">
            <a:extLst>
              <a:ext uri="{FF2B5EF4-FFF2-40B4-BE49-F238E27FC236}">
                <a16:creationId xmlns:a16="http://schemas.microsoft.com/office/drawing/2014/main" id="{22EF70C7-D829-9DCF-0F6C-C59E15660E37}"/>
              </a:ext>
            </a:extLst>
          </p:cNvPr>
          <p:cNvGrpSpPr/>
          <p:nvPr/>
        </p:nvGrpSpPr>
        <p:grpSpPr>
          <a:xfrm>
            <a:off x="3358993" y="4242525"/>
            <a:ext cx="1982518" cy="1429283"/>
            <a:chOff x="3358993" y="4242525"/>
            <a:chExt cx="1982518" cy="1429283"/>
          </a:xfrm>
        </p:grpSpPr>
        <p:sp>
          <p:nvSpPr>
            <p:cNvPr id="26" name="Oval 25">
              <a:extLst>
                <a:ext uri="{FF2B5EF4-FFF2-40B4-BE49-F238E27FC236}">
                  <a16:creationId xmlns:a16="http://schemas.microsoft.com/office/drawing/2014/main" id="{6A34B626-BB8E-0DD7-54A1-802614EFEA19}"/>
                </a:ext>
              </a:extLst>
            </p:cNvPr>
            <p:cNvSpPr/>
            <p:nvPr/>
          </p:nvSpPr>
          <p:spPr>
            <a:xfrm>
              <a:off x="3358993" y="4662987"/>
              <a:ext cx="1625048" cy="1008821"/>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cxnSp>
          <p:nvCxnSpPr>
            <p:cNvPr id="31" name="Straight Connector 30">
              <a:extLst>
                <a:ext uri="{FF2B5EF4-FFF2-40B4-BE49-F238E27FC236}">
                  <a16:creationId xmlns:a16="http://schemas.microsoft.com/office/drawing/2014/main" id="{8B40FF25-0AB1-AEDB-51EE-97A8941B8688}"/>
                </a:ext>
              </a:extLst>
            </p:cNvPr>
            <p:cNvCxnSpPr>
              <a:cxnSpLocks/>
              <a:endCxn id="26" idx="7"/>
            </p:cNvCxnSpPr>
            <p:nvPr/>
          </p:nvCxnSpPr>
          <p:spPr>
            <a:xfrm flipH="1">
              <a:off x="4746058" y="4242525"/>
              <a:ext cx="595453" cy="5682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EC177BC-8633-4677-25BA-26B94B942CFB}"/>
                </a:ext>
              </a:extLst>
            </p:cNvPr>
            <p:cNvSpPr txBox="1"/>
            <p:nvPr/>
          </p:nvSpPr>
          <p:spPr>
            <a:xfrm>
              <a:off x="3463252" y="4857797"/>
              <a:ext cx="1416530"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Guest Speakers</a:t>
              </a:r>
            </a:p>
          </p:txBody>
        </p:sp>
      </p:grpSp>
      <p:grpSp>
        <p:nvGrpSpPr>
          <p:cNvPr id="81" name="Group 80">
            <a:extLst>
              <a:ext uri="{FF2B5EF4-FFF2-40B4-BE49-F238E27FC236}">
                <a16:creationId xmlns:a16="http://schemas.microsoft.com/office/drawing/2014/main" id="{0022DE60-8D52-DECA-5F17-F72E9EF0C6C7}"/>
              </a:ext>
            </a:extLst>
          </p:cNvPr>
          <p:cNvGrpSpPr/>
          <p:nvPr/>
        </p:nvGrpSpPr>
        <p:grpSpPr>
          <a:xfrm>
            <a:off x="2132543" y="3125365"/>
            <a:ext cx="2611208" cy="1008821"/>
            <a:chOff x="2132543" y="3125365"/>
            <a:chExt cx="2611208" cy="1008821"/>
          </a:xfrm>
        </p:grpSpPr>
        <p:sp>
          <p:nvSpPr>
            <p:cNvPr id="25" name="Oval 24">
              <a:extLst>
                <a:ext uri="{FF2B5EF4-FFF2-40B4-BE49-F238E27FC236}">
                  <a16:creationId xmlns:a16="http://schemas.microsoft.com/office/drawing/2014/main" id="{A3437DB6-1DB4-3FCE-16D7-39F5074425D2}"/>
                </a:ext>
              </a:extLst>
            </p:cNvPr>
            <p:cNvSpPr/>
            <p:nvPr/>
          </p:nvSpPr>
          <p:spPr>
            <a:xfrm>
              <a:off x="2132543" y="3125365"/>
              <a:ext cx="1625048" cy="100882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cxnSp>
          <p:nvCxnSpPr>
            <p:cNvPr id="30" name="Straight Connector 29">
              <a:extLst>
                <a:ext uri="{FF2B5EF4-FFF2-40B4-BE49-F238E27FC236}">
                  <a16:creationId xmlns:a16="http://schemas.microsoft.com/office/drawing/2014/main" id="{AF31B37D-ECA9-6CBD-3B8B-1079E051112E}"/>
                </a:ext>
              </a:extLst>
            </p:cNvPr>
            <p:cNvCxnSpPr>
              <a:cxnSpLocks/>
              <a:stCxn id="18" idx="2"/>
              <a:endCxn id="25" idx="6"/>
            </p:cNvCxnSpPr>
            <p:nvPr/>
          </p:nvCxnSpPr>
          <p:spPr>
            <a:xfrm flipH="1">
              <a:off x="3757591" y="3556991"/>
              <a:ext cx="986160" cy="7278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B1A957E-8FB5-B118-5751-C127E48C9674}"/>
                </a:ext>
              </a:extLst>
            </p:cNvPr>
            <p:cNvSpPr txBox="1"/>
            <p:nvPr/>
          </p:nvSpPr>
          <p:spPr>
            <a:xfrm>
              <a:off x="2237178" y="3438330"/>
              <a:ext cx="1424542" cy="338554"/>
            </a:xfrm>
            <a:prstGeom prst="rect">
              <a:avLst/>
            </a:prstGeom>
            <a:noFill/>
            <a:ln w="38100">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Strategies</a:t>
              </a:r>
            </a:p>
          </p:txBody>
        </p:sp>
      </p:grpSp>
      <p:grpSp>
        <p:nvGrpSpPr>
          <p:cNvPr id="69" name="Group 68">
            <a:extLst>
              <a:ext uri="{FF2B5EF4-FFF2-40B4-BE49-F238E27FC236}">
                <a16:creationId xmlns:a16="http://schemas.microsoft.com/office/drawing/2014/main" id="{0E5A4253-F474-1C6C-8E90-72DEA1E224D5}"/>
              </a:ext>
            </a:extLst>
          </p:cNvPr>
          <p:cNvGrpSpPr/>
          <p:nvPr/>
        </p:nvGrpSpPr>
        <p:grpSpPr>
          <a:xfrm>
            <a:off x="2819374" y="1556012"/>
            <a:ext cx="2417700" cy="1386460"/>
            <a:chOff x="2819374" y="1556012"/>
            <a:chExt cx="2417700" cy="1386460"/>
          </a:xfrm>
        </p:grpSpPr>
        <p:cxnSp>
          <p:nvCxnSpPr>
            <p:cNvPr id="29" name="Straight Connector 28">
              <a:extLst>
                <a:ext uri="{FF2B5EF4-FFF2-40B4-BE49-F238E27FC236}">
                  <a16:creationId xmlns:a16="http://schemas.microsoft.com/office/drawing/2014/main" id="{0927246F-659C-89E3-7F48-FE9675CCD7D8}"/>
                </a:ext>
              </a:extLst>
            </p:cNvPr>
            <p:cNvCxnSpPr>
              <a:cxnSpLocks/>
            </p:cNvCxnSpPr>
            <p:nvPr/>
          </p:nvCxnSpPr>
          <p:spPr>
            <a:xfrm>
              <a:off x="4186998" y="2370158"/>
              <a:ext cx="1050076" cy="57231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094B4E2-3768-84EE-AC42-0BA40F1FEBFA}"/>
                </a:ext>
              </a:extLst>
            </p:cNvPr>
            <p:cNvSpPr/>
            <p:nvPr/>
          </p:nvSpPr>
          <p:spPr>
            <a:xfrm>
              <a:off x="2819374" y="1556012"/>
              <a:ext cx="1625048" cy="1008821"/>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sp>
          <p:nvSpPr>
            <p:cNvPr id="42" name="TextBox 41">
              <a:extLst>
                <a:ext uri="{FF2B5EF4-FFF2-40B4-BE49-F238E27FC236}">
                  <a16:creationId xmlns:a16="http://schemas.microsoft.com/office/drawing/2014/main" id="{0A506434-56E9-ACEA-F8A1-BDDF2A66A81D}"/>
                </a:ext>
              </a:extLst>
            </p:cNvPr>
            <p:cNvSpPr txBox="1"/>
            <p:nvPr/>
          </p:nvSpPr>
          <p:spPr>
            <a:xfrm>
              <a:off x="2994242" y="1622359"/>
              <a:ext cx="1282879" cy="830997"/>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Improved E</a:t>
              </a:r>
              <a:r>
                <a:rPr lang="en-GB" sz="1600">
                  <a:solidFill>
                    <a:srgbClr val="FFFFFF"/>
                  </a:solidFill>
                  <a:latin typeface="Sofia Pro" panose="020B0000000000000000" pitchFamily="34" charset="0"/>
                </a:rPr>
                <a:t>motional </a:t>
              </a: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Well-Being</a:t>
              </a:r>
            </a:p>
          </p:txBody>
        </p:sp>
      </p:grpSp>
      <p:grpSp>
        <p:nvGrpSpPr>
          <p:cNvPr id="76" name="Group 75">
            <a:extLst>
              <a:ext uri="{FF2B5EF4-FFF2-40B4-BE49-F238E27FC236}">
                <a16:creationId xmlns:a16="http://schemas.microsoft.com/office/drawing/2014/main" id="{0FFC0FD6-BB6B-E907-9F5C-B794FEE6CE00}"/>
              </a:ext>
            </a:extLst>
          </p:cNvPr>
          <p:cNvGrpSpPr/>
          <p:nvPr/>
        </p:nvGrpSpPr>
        <p:grpSpPr>
          <a:xfrm>
            <a:off x="6959837" y="3918237"/>
            <a:ext cx="4087726" cy="1509660"/>
            <a:chOff x="6959837" y="3918237"/>
            <a:chExt cx="4087726" cy="1509660"/>
          </a:xfrm>
        </p:grpSpPr>
        <p:cxnSp>
          <p:nvCxnSpPr>
            <p:cNvPr id="50" name="Straight Connector 49">
              <a:extLst>
                <a:ext uri="{FF2B5EF4-FFF2-40B4-BE49-F238E27FC236}">
                  <a16:creationId xmlns:a16="http://schemas.microsoft.com/office/drawing/2014/main" id="{6F381CF8-B8FB-623C-E16A-E92A79B1AD8F}"/>
                </a:ext>
              </a:extLst>
            </p:cNvPr>
            <p:cNvCxnSpPr>
              <a:cxnSpLocks/>
            </p:cNvCxnSpPr>
            <p:nvPr/>
          </p:nvCxnSpPr>
          <p:spPr>
            <a:xfrm flipH="1" flipV="1">
              <a:off x="6959837" y="3918237"/>
              <a:ext cx="2346949" cy="77581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34DE977A-E564-7972-C7CB-8AFFD292014E}"/>
                </a:ext>
              </a:extLst>
            </p:cNvPr>
            <p:cNvSpPr/>
            <p:nvPr/>
          </p:nvSpPr>
          <p:spPr>
            <a:xfrm>
              <a:off x="9123790" y="4419076"/>
              <a:ext cx="1923773" cy="1008821"/>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Respite Opportunity</a:t>
              </a:r>
            </a:p>
          </p:txBody>
        </p:sp>
      </p:grpSp>
      <p:grpSp>
        <p:nvGrpSpPr>
          <p:cNvPr id="79" name="Group 78">
            <a:extLst>
              <a:ext uri="{FF2B5EF4-FFF2-40B4-BE49-F238E27FC236}">
                <a16:creationId xmlns:a16="http://schemas.microsoft.com/office/drawing/2014/main" id="{480A51C9-E12D-E0BC-B9E0-84C696BD875D}"/>
              </a:ext>
            </a:extLst>
          </p:cNvPr>
          <p:cNvGrpSpPr/>
          <p:nvPr/>
        </p:nvGrpSpPr>
        <p:grpSpPr>
          <a:xfrm>
            <a:off x="1146206" y="3958005"/>
            <a:ext cx="3924317" cy="1405038"/>
            <a:chOff x="1146207" y="4042849"/>
            <a:chExt cx="3799264" cy="1320194"/>
          </a:xfrm>
        </p:grpSpPr>
        <p:sp>
          <p:nvSpPr>
            <p:cNvPr id="43" name="Oval 42">
              <a:extLst>
                <a:ext uri="{FF2B5EF4-FFF2-40B4-BE49-F238E27FC236}">
                  <a16:creationId xmlns:a16="http://schemas.microsoft.com/office/drawing/2014/main" id="{B051C565-31A7-09F9-58D6-1A30AFFB9B4F}"/>
                </a:ext>
              </a:extLst>
            </p:cNvPr>
            <p:cNvSpPr/>
            <p:nvPr/>
          </p:nvSpPr>
          <p:spPr>
            <a:xfrm>
              <a:off x="1146207" y="4354222"/>
              <a:ext cx="1745282" cy="1008821"/>
            </a:xfrm>
            <a:prstGeom prst="ellipse">
              <a:avLst/>
            </a:prstGeom>
            <a:solidFill>
              <a:schemeClr val="accent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Increased Knowledge</a:t>
              </a:r>
            </a:p>
          </p:txBody>
        </p:sp>
        <p:cxnSp>
          <p:nvCxnSpPr>
            <p:cNvPr id="48" name="Straight Connector 47">
              <a:extLst>
                <a:ext uri="{FF2B5EF4-FFF2-40B4-BE49-F238E27FC236}">
                  <a16:creationId xmlns:a16="http://schemas.microsoft.com/office/drawing/2014/main" id="{40CE6DDC-D112-0B1D-660A-D2ECBC4D47DC}"/>
                </a:ext>
              </a:extLst>
            </p:cNvPr>
            <p:cNvCxnSpPr>
              <a:cxnSpLocks/>
            </p:cNvCxnSpPr>
            <p:nvPr/>
          </p:nvCxnSpPr>
          <p:spPr>
            <a:xfrm flipV="1">
              <a:off x="2829799" y="4042849"/>
              <a:ext cx="2115672" cy="61975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1406737A-8511-2361-3F94-9981AFE22FA9}"/>
              </a:ext>
            </a:extLst>
          </p:cNvPr>
          <p:cNvGrpSpPr/>
          <p:nvPr/>
        </p:nvGrpSpPr>
        <p:grpSpPr>
          <a:xfrm>
            <a:off x="7069504" y="2001954"/>
            <a:ext cx="4057858" cy="1237421"/>
            <a:chOff x="7069504" y="2001954"/>
            <a:chExt cx="4057858" cy="1237421"/>
          </a:xfrm>
        </p:grpSpPr>
        <p:cxnSp>
          <p:nvCxnSpPr>
            <p:cNvPr id="49" name="Straight Connector 48">
              <a:extLst>
                <a:ext uri="{FF2B5EF4-FFF2-40B4-BE49-F238E27FC236}">
                  <a16:creationId xmlns:a16="http://schemas.microsoft.com/office/drawing/2014/main" id="{A1F57E97-5EDB-5694-CCCC-1B0BCDA6BFB0}"/>
                </a:ext>
              </a:extLst>
            </p:cNvPr>
            <p:cNvCxnSpPr>
              <a:cxnSpLocks/>
            </p:cNvCxnSpPr>
            <p:nvPr/>
          </p:nvCxnSpPr>
          <p:spPr>
            <a:xfrm flipH="1">
              <a:off x="7069504" y="2666337"/>
              <a:ext cx="2385047" cy="57303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0E0F0FDC-43A5-F756-934D-842407EE4376}"/>
                </a:ext>
              </a:extLst>
            </p:cNvPr>
            <p:cNvSpPr/>
            <p:nvPr/>
          </p:nvSpPr>
          <p:spPr>
            <a:xfrm>
              <a:off x="9294932" y="2001954"/>
              <a:ext cx="1832430" cy="1060368"/>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Part of a Community</a:t>
              </a:r>
            </a:p>
          </p:txBody>
        </p:sp>
      </p:grpSp>
      <p:grpSp>
        <p:nvGrpSpPr>
          <p:cNvPr id="82" name="Group 81">
            <a:extLst>
              <a:ext uri="{FF2B5EF4-FFF2-40B4-BE49-F238E27FC236}">
                <a16:creationId xmlns:a16="http://schemas.microsoft.com/office/drawing/2014/main" id="{968C3AE6-BDA7-6521-4B8D-C72122D12366}"/>
              </a:ext>
            </a:extLst>
          </p:cNvPr>
          <p:cNvGrpSpPr/>
          <p:nvPr/>
        </p:nvGrpSpPr>
        <p:grpSpPr>
          <a:xfrm>
            <a:off x="992706" y="2119804"/>
            <a:ext cx="3955203" cy="1089513"/>
            <a:chOff x="992706" y="2119804"/>
            <a:chExt cx="3955203" cy="1089513"/>
          </a:xfrm>
        </p:grpSpPr>
        <p:cxnSp>
          <p:nvCxnSpPr>
            <p:cNvPr id="47" name="Straight Connector 46">
              <a:extLst>
                <a:ext uri="{FF2B5EF4-FFF2-40B4-BE49-F238E27FC236}">
                  <a16:creationId xmlns:a16="http://schemas.microsoft.com/office/drawing/2014/main" id="{B82C2192-D6A0-6E2F-C766-4AFB1CC92009}"/>
                </a:ext>
              </a:extLst>
            </p:cNvPr>
            <p:cNvCxnSpPr>
              <a:cxnSpLocks/>
            </p:cNvCxnSpPr>
            <p:nvPr/>
          </p:nvCxnSpPr>
          <p:spPr>
            <a:xfrm>
              <a:off x="2315125" y="2713883"/>
              <a:ext cx="2632784" cy="49543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C0B2A74F-4603-BB9D-A743-16AA06C1D5E7}"/>
                </a:ext>
              </a:extLst>
            </p:cNvPr>
            <p:cNvSpPr/>
            <p:nvPr/>
          </p:nvSpPr>
          <p:spPr>
            <a:xfrm>
              <a:off x="992706" y="2119804"/>
              <a:ext cx="1625048" cy="1008821"/>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sp>
          <p:nvSpPr>
            <p:cNvPr id="51" name="TextBox 50">
              <a:extLst>
                <a:ext uri="{FF2B5EF4-FFF2-40B4-BE49-F238E27FC236}">
                  <a16:creationId xmlns:a16="http://schemas.microsoft.com/office/drawing/2014/main" id="{38E8B3F4-C27F-CBC3-D366-EA739E1111D6}"/>
                </a:ext>
              </a:extLst>
            </p:cNvPr>
            <p:cNvSpPr txBox="1"/>
            <p:nvPr/>
          </p:nvSpPr>
          <p:spPr>
            <a:xfrm>
              <a:off x="1196686" y="2298765"/>
              <a:ext cx="1209506" cy="584775"/>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Sofia Pro" panose="020B0000000000000000" pitchFamily="34" charset="0"/>
                  <a:ea typeface="+mn-ea"/>
                  <a:cs typeface="+mn-cs"/>
                </a:rPr>
                <a:t>Increased Resilience</a:t>
              </a:r>
            </a:p>
          </p:txBody>
        </p:sp>
      </p:grpSp>
      <p:grpSp>
        <p:nvGrpSpPr>
          <p:cNvPr id="70" name="Group 69">
            <a:extLst>
              <a:ext uri="{FF2B5EF4-FFF2-40B4-BE49-F238E27FC236}">
                <a16:creationId xmlns:a16="http://schemas.microsoft.com/office/drawing/2014/main" id="{7DF15316-C868-ECA6-16C1-7C94DE07B75D}"/>
              </a:ext>
            </a:extLst>
          </p:cNvPr>
          <p:cNvGrpSpPr/>
          <p:nvPr/>
        </p:nvGrpSpPr>
        <p:grpSpPr>
          <a:xfrm>
            <a:off x="4743751" y="2707632"/>
            <a:ext cx="2405260" cy="1698717"/>
            <a:chOff x="4743751" y="2707632"/>
            <a:chExt cx="2405260" cy="1698717"/>
          </a:xfrm>
        </p:grpSpPr>
        <p:sp>
          <p:nvSpPr>
            <p:cNvPr id="18" name="Oval 17">
              <a:extLst>
                <a:ext uri="{FF2B5EF4-FFF2-40B4-BE49-F238E27FC236}">
                  <a16:creationId xmlns:a16="http://schemas.microsoft.com/office/drawing/2014/main" id="{03980890-BCAE-4643-3826-173BEDAF05FA}"/>
                </a:ext>
              </a:extLst>
            </p:cNvPr>
            <p:cNvSpPr/>
            <p:nvPr/>
          </p:nvSpPr>
          <p:spPr>
            <a:xfrm>
              <a:off x="4743751" y="2707632"/>
              <a:ext cx="2405260" cy="1698717"/>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highlight>
                  <a:srgbClr val="CC0099"/>
                </a:highlight>
                <a:uLnTx/>
                <a:uFillTx/>
                <a:latin typeface="Sofia Pro" panose="020B0000000000000000" pitchFamily="34" charset="0"/>
                <a:ea typeface="+mn-ea"/>
                <a:cs typeface="+mn-cs"/>
              </a:endParaRPr>
            </a:p>
          </p:txBody>
        </p:sp>
        <p:sp>
          <p:nvSpPr>
            <p:cNvPr id="19" name="TextBox 18">
              <a:extLst>
                <a:ext uri="{FF2B5EF4-FFF2-40B4-BE49-F238E27FC236}">
                  <a16:creationId xmlns:a16="http://schemas.microsoft.com/office/drawing/2014/main" id="{87983824-8A92-A5E7-02CA-3C210641B305}"/>
                </a:ext>
              </a:extLst>
            </p:cNvPr>
            <p:cNvSpPr txBox="1"/>
            <p:nvPr/>
          </p:nvSpPr>
          <p:spPr>
            <a:xfrm>
              <a:off x="4947909" y="3210327"/>
              <a:ext cx="2062369" cy="707886"/>
            </a:xfrm>
            <a:prstGeom prst="rect">
              <a:avLst/>
            </a:prstGeom>
            <a:noFill/>
            <a:ln w="381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Sofia Pro" panose="020B0000000000000000" pitchFamily="34" charset="0"/>
                  <a:ea typeface="+mn-ea"/>
                  <a:cs typeface="+mn-cs"/>
                </a:rPr>
                <a:t>Peer Support Group</a:t>
              </a:r>
            </a:p>
          </p:txBody>
        </p:sp>
      </p:grpSp>
    </p:spTree>
    <p:extLst>
      <p:ext uri="{BB962C8B-B14F-4D97-AF65-F5344CB8AC3E}">
        <p14:creationId xmlns:p14="http://schemas.microsoft.com/office/powerpoint/2010/main" val="3212200963"/>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72242-BD7B-3EA3-5954-C6E593A10D3E}"/>
              </a:ext>
            </a:extLst>
          </p:cNvPr>
          <p:cNvSpPr>
            <a:spLocks noGrp="1"/>
          </p:cNvSpPr>
          <p:nvPr>
            <p:ph type="ctrTitle"/>
          </p:nvPr>
        </p:nvSpPr>
        <p:spPr>
          <a:xfrm>
            <a:off x="1524000" y="457805"/>
            <a:ext cx="9144000" cy="730821"/>
          </a:xfrm>
        </p:spPr>
        <p:txBody>
          <a:bodyPr>
            <a:noAutofit/>
          </a:bodyPr>
          <a:lstStyle/>
          <a:p>
            <a:r>
              <a:rPr lang="en-GB" sz="4400" b="0">
                <a:solidFill>
                  <a:schemeClr val="bg1"/>
                </a:solidFill>
                <a:latin typeface="Sofia Pro" panose="020B0000000000000000"/>
              </a:rPr>
              <a:t>Some meltdowns are unavoidable…</a:t>
            </a:r>
            <a:endParaRPr lang="en-GB" sz="4400" b="0">
              <a:solidFill>
                <a:schemeClr val="bg1"/>
              </a:solidFill>
            </a:endParaRPr>
          </a:p>
        </p:txBody>
      </p:sp>
      <p:sp>
        <p:nvSpPr>
          <p:cNvPr id="4" name="Text Placeholder 3">
            <a:extLst>
              <a:ext uri="{FF2B5EF4-FFF2-40B4-BE49-F238E27FC236}">
                <a16:creationId xmlns:a16="http://schemas.microsoft.com/office/drawing/2014/main" id="{48BA9C26-D15D-B4D4-C598-45F5AEC84E6B}"/>
              </a:ext>
            </a:extLst>
          </p:cNvPr>
          <p:cNvSpPr>
            <a:spLocks noGrp="1"/>
          </p:cNvSpPr>
          <p:nvPr>
            <p:ph type="body" sz="quarter" idx="15"/>
          </p:nvPr>
        </p:nvSpPr>
        <p:spPr>
          <a:xfrm>
            <a:off x="977635" y="1527048"/>
            <a:ext cx="2329181" cy="5102352"/>
          </a:xfrm>
        </p:spPr>
        <p:txBody>
          <a:bodyPr/>
          <a:lstStyle/>
          <a:p>
            <a:r>
              <a:rPr lang="en-GB" sz="1600" b="1" i="0">
                <a:effectLst/>
                <a:latin typeface="Sofia Pro" panose="020B0000000000000000"/>
              </a:rPr>
              <a:t>Provide time and space. </a:t>
            </a:r>
          </a:p>
          <a:p>
            <a:r>
              <a:rPr lang="en-GB" sz="1600" b="0" i="0">
                <a:effectLst/>
                <a:latin typeface="Sofia Pro" panose="020B0000000000000000"/>
              </a:rPr>
              <a:t>If your attempts to de-escalate have not been successful, you may need to wait and give your child space. Make sure they’re in a safe area and they don't have access to items they can use to hurt themselves or others. </a:t>
            </a:r>
            <a:r>
              <a:rPr lang="en-GB" sz="1600">
                <a:latin typeface="Sofia Pro" panose="020B0000000000000000"/>
              </a:rPr>
              <a:t>G</a:t>
            </a:r>
            <a:r>
              <a:rPr lang="en-GB" sz="1600" b="0" i="0">
                <a:effectLst/>
                <a:latin typeface="Sofia Pro" panose="020B0000000000000000"/>
              </a:rPr>
              <a:t>et down on their level – literally. If your child is on the floor, sit on the floor near them</a:t>
            </a:r>
            <a:endParaRPr lang="en-GB" sz="1600">
              <a:latin typeface="Sofia Pro" panose="020B0000000000000000"/>
            </a:endParaRPr>
          </a:p>
          <a:p>
            <a:endParaRPr lang="en-GB" sz="1600"/>
          </a:p>
        </p:txBody>
      </p:sp>
      <p:sp>
        <p:nvSpPr>
          <p:cNvPr id="5" name="Text Placeholder 4">
            <a:extLst>
              <a:ext uri="{FF2B5EF4-FFF2-40B4-BE49-F238E27FC236}">
                <a16:creationId xmlns:a16="http://schemas.microsoft.com/office/drawing/2014/main" id="{987B948E-5715-3F36-5E34-4531AB2BE385}"/>
              </a:ext>
            </a:extLst>
          </p:cNvPr>
          <p:cNvSpPr>
            <a:spLocks noGrp="1"/>
          </p:cNvSpPr>
          <p:nvPr>
            <p:ph type="body" sz="quarter" idx="16"/>
          </p:nvPr>
        </p:nvSpPr>
        <p:spPr>
          <a:xfrm>
            <a:off x="3610179" y="1527048"/>
            <a:ext cx="2329181" cy="5102352"/>
          </a:xfrm>
        </p:spPr>
        <p:txBody>
          <a:bodyPr/>
          <a:lstStyle/>
          <a:p>
            <a:r>
              <a:rPr lang="en-GB" sz="1600" b="1" i="0">
                <a:effectLst/>
                <a:latin typeface="Sofia Pro" panose="020B0000000000000000"/>
              </a:rPr>
              <a:t>Avoid power struggles</a:t>
            </a:r>
            <a:r>
              <a:rPr lang="en-GB" sz="1600" b="0" i="0">
                <a:effectLst/>
                <a:latin typeface="Sofia Pro" panose="020B0000000000000000"/>
              </a:rPr>
              <a:t>. Don’t punish or shame your child for what is happening. Instead provide reassurance that you love them and validate their feelings.  </a:t>
            </a:r>
          </a:p>
          <a:p>
            <a:pPr>
              <a:buFont typeface="Arial" panose="020B0604020202020204" pitchFamily="34" charset="0"/>
              <a:buChar char="•"/>
            </a:pPr>
            <a:r>
              <a:rPr lang="en-GB" sz="1600" b="0" i="0">
                <a:effectLst/>
                <a:latin typeface="Sofia Pro" panose="020B0000000000000000"/>
              </a:rPr>
              <a:t>Avoid making threats like, “if you don’t stop, there will be no more iPad!”, as this typically escalates the situation</a:t>
            </a:r>
          </a:p>
          <a:p>
            <a:endParaRPr lang="en-GB" sz="1600"/>
          </a:p>
        </p:txBody>
      </p:sp>
      <p:sp>
        <p:nvSpPr>
          <p:cNvPr id="6" name="Text Placeholder 5">
            <a:extLst>
              <a:ext uri="{FF2B5EF4-FFF2-40B4-BE49-F238E27FC236}">
                <a16:creationId xmlns:a16="http://schemas.microsoft.com/office/drawing/2014/main" id="{5AE66F88-9A16-2521-AA0D-C9425B15FC49}"/>
              </a:ext>
            </a:extLst>
          </p:cNvPr>
          <p:cNvSpPr>
            <a:spLocks noGrp="1"/>
          </p:cNvSpPr>
          <p:nvPr>
            <p:ph type="body" sz="quarter" idx="17"/>
          </p:nvPr>
        </p:nvSpPr>
        <p:spPr>
          <a:xfrm>
            <a:off x="6242723" y="1527048"/>
            <a:ext cx="2329181" cy="5102351"/>
          </a:xfrm>
        </p:spPr>
        <p:txBody>
          <a:bodyPr/>
          <a:lstStyle/>
          <a:p>
            <a:r>
              <a:rPr lang="en-GB" sz="1600" b="1" i="0">
                <a:effectLst/>
                <a:latin typeface="Sofia Pro" panose="020B0000000000000000"/>
              </a:rPr>
              <a:t>Staying safe – you and your family.</a:t>
            </a:r>
          </a:p>
          <a:p>
            <a:r>
              <a:rPr lang="en-GB" sz="1600" b="1">
                <a:latin typeface="Sofia Pro" panose="020B0000000000000000"/>
              </a:rPr>
              <a:t>I</a:t>
            </a:r>
            <a:r>
              <a:rPr lang="en-GB" sz="1600">
                <a:latin typeface="Sofia Pro" panose="020B0000000000000000"/>
              </a:rPr>
              <a:t>f your child is physically lashing out at you, please ensure that there is a safe distance between you and them if you are unable to leave the immediate area. Ensure that there is something between you such as sofa. Ensure siblings are aware of what they need to do if the meltdowns happens</a:t>
            </a:r>
            <a:r>
              <a:rPr lang="en-GB" sz="1600" b="1">
                <a:latin typeface="Sofia Pro" panose="020B0000000000000000"/>
              </a:rPr>
              <a:t>.  Don’t try to remove the child – remove everyone around them.</a:t>
            </a:r>
            <a:endParaRPr lang="en-GB" sz="1600">
              <a:latin typeface="Sofia Pro" panose="020B0000000000000000"/>
            </a:endParaRPr>
          </a:p>
          <a:p>
            <a:endParaRPr lang="en-GB" sz="1600"/>
          </a:p>
        </p:txBody>
      </p:sp>
      <p:sp>
        <p:nvSpPr>
          <p:cNvPr id="7" name="Text Placeholder 6">
            <a:extLst>
              <a:ext uri="{FF2B5EF4-FFF2-40B4-BE49-F238E27FC236}">
                <a16:creationId xmlns:a16="http://schemas.microsoft.com/office/drawing/2014/main" id="{4705F8BF-0D1D-6CF3-92A0-B232C80C3552}"/>
              </a:ext>
            </a:extLst>
          </p:cNvPr>
          <p:cNvSpPr>
            <a:spLocks noGrp="1"/>
          </p:cNvSpPr>
          <p:nvPr>
            <p:ph type="body" sz="quarter" idx="18"/>
          </p:nvPr>
        </p:nvSpPr>
        <p:spPr>
          <a:xfrm>
            <a:off x="8875267" y="1527048"/>
            <a:ext cx="2329181" cy="5102351"/>
          </a:xfrm>
        </p:spPr>
        <p:txBody>
          <a:bodyPr/>
          <a:lstStyle/>
          <a:p>
            <a:r>
              <a:rPr lang="en-GB" sz="1600" b="1" i="0">
                <a:effectLst/>
                <a:latin typeface="Sofia Pro" panose="020B0000000000000000"/>
              </a:rPr>
              <a:t>Stay calm. </a:t>
            </a:r>
            <a:r>
              <a:rPr lang="en-GB" sz="1600" b="0" i="0">
                <a:effectLst/>
                <a:latin typeface="Sofia Pro" panose="020B0000000000000000"/>
              </a:rPr>
              <a:t>This can be very difficult but try to stay calm and keep a neutral face. Take some deep breaths, use a low voice volume, and talk slowly to model for your child what “calm” looks like, </a:t>
            </a:r>
            <a:r>
              <a:rPr lang="en-GB" sz="1600">
                <a:latin typeface="Sofia Pro" panose="020B0000000000000000"/>
              </a:rPr>
              <a:t>when you need to speak.</a:t>
            </a:r>
          </a:p>
          <a:p>
            <a:endParaRPr lang="en-GB" sz="1600"/>
          </a:p>
        </p:txBody>
      </p:sp>
    </p:spTree>
    <p:extLst>
      <p:ext uri="{BB962C8B-B14F-4D97-AF65-F5344CB8AC3E}">
        <p14:creationId xmlns:p14="http://schemas.microsoft.com/office/powerpoint/2010/main" val="189100591"/>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952594-470A-4A88-01E5-FDC63C49D0D2}"/>
              </a:ext>
            </a:extLst>
          </p:cNvPr>
          <p:cNvSpPr>
            <a:spLocks noGrp="1"/>
          </p:cNvSpPr>
          <p:nvPr>
            <p:ph type="ctrTitle"/>
          </p:nvPr>
        </p:nvSpPr>
        <p:spPr>
          <a:xfrm>
            <a:off x="3117108" y="106942"/>
            <a:ext cx="8038572" cy="963240"/>
          </a:xfrm>
        </p:spPr>
        <p:txBody>
          <a:bodyPr>
            <a:normAutofit fontScale="90000"/>
          </a:bodyPr>
          <a:lstStyle/>
          <a:p>
            <a:pPr algn="ctr"/>
            <a:r>
              <a:rPr lang="en-US" sz="4900" b="0" kern="1200">
                <a:solidFill>
                  <a:srgbClr val="002060"/>
                </a:solidFill>
                <a:latin typeface="Sofia Pro" panose="020B0000000000000000" pitchFamily="34" charset="0"/>
              </a:rPr>
              <a:t>Managing Meltdowns from the experts. DO</a:t>
            </a:r>
            <a:r>
              <a:rPr lang="en-US" sz="4900" b="0" kern="1200">
                <a:solidFill>
                  <a:srgbClr val="FFFFFF"/>
                </a:solidFill>
                <a:latin typeface="Sofia Pro" panose="020B0000000000000000" pitchFamily="34" charset="0"/>
              </a:rPr>
              <a:t>…</a:t>
            </a:r>
            <a:br>
              <a:rPr lang="en-US" sz="3600" b="1" kern="1200">
                <a:solidFill>
                  <a:srgbClr val="FFFFFF"/>
                </a:solidFill>
                <a:latin typeface="+mj-lt"/>
                <a:ea typeface="+mj-ea"/>
                <a:cs typeface="+mj-cs"/>
              </a:rPr>
            </a:br>
            <a:endParaRPr lang="en-GB"/>
          </a:p>
        </p:txBody>
      </p:sp>
      <p:sp>
        <p:nvSpPr>
          <p:cNvPr id="6" name="TextBox 5">
            <a:extLst>
              <a:ext uri="{FF2B5EF4-FFF2-40B4-BE49-F238E27FC236}">
                <a16:creationId xmlns:a16="http://schemas.microsoft.com/office/drawing/2014/main" id="{3213E7B0-09AA-9881-A342-0F6A83DCA57D}"/>
              </a:ext>
            </a:extLst>
          </p:cNvPr>
          <p:cNvSpPr txBox="1"/>
          <p:nvPr/>
        </p:nvSpPr>
        <p:spPr>
          <a:xfrm>
            <a:off x="3410712" y="1312646"/>
            <a:ext cx="8439912" cy="4773614"/>
          </a:xfrm>
          <a:prstGeom prst="rect">
            <a:avLst/>
          </a:prstGeom>
          <a:noFill/>
        </p:spPr>
        <p:txBody>
          <a:bodyPr wrap="square">
            <a:spAutoFit/>
          </a:bodyPr>
          <a:lstStyle/>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Have one person take control of the situation.</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Stay calm, be assertive, and feel confident. Remember to keep the role of the adult, be firm and in control.</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Use a slow, low tone of voice, and clear, simple, minimal words where necessary.</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When speaking to your child, sit to the side and look away from their face (i.e. mid-distance, to side, and down).</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Keep your body language calm, not imposing.</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When giving directions acknowledge the emotions, give the reason for a direction then give a direction (for e.g., “I can see you are feeling really worried. You need a break. Sit on this bean bag.”)</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Keep your child safe by removing anything that your child might hurt herself on and anyone who is not needed.</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Give your child as much solitude as possible by giving her an area to herself that is quiet. If possible, create a permanent, quiet, calm space and call it a name like “Calm Space.” Ensure your child understands this space is not a punishment place like the “Naughty Corner,” or “Time Out.” </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Appeal to your child’s special interest (for e.g. start a discussion or have your child make a list, or sort their collection) when they are calm</a:t>
            </a:r>
          </a:p>
          <a:p>
            <a:pPr indent="-228600" defTabSz="914400" fontAlgn="base">
              <a:lnSpc>
                <a:spcPct val="90000"/>
              </a:lnSpc>
              <a:spcAft>
                <a:spcPts val="600"/>
              </a:spcAft>
              <a:buFont typeface="Arial" panose="020B0604020202020204" pitchFamily="34" charset="0"/>
              <a:buChar char="•"/>
            </a:pPr>
            <a:r>
              <a:rPr lang="en-US" sz="1600" b="0" i="0" dirty="0">
                <a:solidFill>
                  <a:srgbClr val="002060"/>
                </a:solidFill>
                <a:effectLst/>
                <a:latin typeface="Sofia Pro"/>
              </a:rPr>
              <a:t>Give your child an emergency/calming-down box (for e.g., a box filled with twiddly toys, puzzles, trucks, catalogues, radio to listen to, stress balls, or spinning things).</a:t>
            </a:r>
          </a:p>
        </p:txBody>
      </p:sp>
      <p:pic>
        <p:nvPicPr>
          <p:cNvPr id="7" name="Picture 6" descr="Young boy thumbs up">
            <a:extLst>
              <a:ext uri="{FF2B5EF4-FFF2-40B4-BE49-F238E27FC236}">
                <a16:creationId xmlns:a16="http://schemas.microsoft.com/office/drawing/2014/main" id="{9639CC6B-FE2B-1D07-94A9-CCE8FA5672E2}"/>
              </a:ext>
            </a:extLst>
          </p:cNvPr>
          <p:cNvPicPr>
            <a:picLocks noChangeAspect="1"/>
          </p:cNvPicPr>
          <p:nvPr/>
        </p:nvPicPr>
        <p:blipFill>
          <a:blip r:embed="rId3"/>
          <a:stretch>
            <a:fillRect/>
          </a:stretch>
        </p:blipFill>
        <p:spPr>
          <a:xfrm>
            <a:off x="341376" y="658702"/>
            <a:ext cx="2775732" cy="5787818"/>
          </a:xfrm>
          <a:prstGeom prst="rect">
            <a:avLst/>
          </a:prstGeom>
        </p:spPr>
      </p:pic>
    </p:spTree>
    <p:extLst>
      <p:ext uri="{BB962C8B-B14F-4D97-AF65-F5344CB8AC3E}">
        <p14:creationId xmlns:p14="http://schemas.microsoft.com/office/powerpoint/2010/main" val="2963488690"/>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143E1-B1F9-304C-766A-0CBCBCF7AC73}"/>
              </a:ext>
            </a:extLst>
          </p:cNvPr>
          <p:cNvSpPr>
            <a:spLocks noGrp="1"/>
          </p:cNvSpPr>
          <p:nvPr>
            <p:ph type="ctrTitle"/>
          </p:nvPr>
        </p:nvSpPr>
        <p:spPr>
          <a:xfrm>
            <a:off x="4860235" y="340287"/>
            <a:ext cx="6816654" cy="963240"/>
          </a:xfrm>
        </p:spPr>
        <p:txBody>
          <a:bodyPr>
            <a:noAutofit/>
          </a:bodyPr>
          <a:lstStyle/>
          <a:p>
            <a:r>
              <a:rPr lang="en-US" sz="4400" b="0" kern="1200">
                <a:solidFill>
                  <a:srgbClr val="002060"/>
                </a:solidFill>
                <a:latin typeface="Sofia Pro" panose="020B0000000000000000" pitchFamily="34" charset="0"/>
              </a:rPr>
              <a:t>Managing Meltdowns from the experts. </a:t>
            </a:r>
            <a:br>
              <a:rPr lang="en-US" sz="4400" b="0" kern="1200">
                <a:solidFill>
                  <a:srgbClr val="002060"/>
                </a:solidFill>
                <a:latin typeface="Sofia Pro" panose="020B0000000000000000" pitchFamily="34" charset="0"/>
              </a:rPr>
            </a:br>
            <a:r>
              <a:rPr lang="en-US" sz="4400" b="0" kern="1200">
                <a:solidFill>
                  <a:srgbClr val="002060"/>
                </a:solidFill>
                <a:latin typeface="Sofia Pro" panose="020B0000000000000000" pitchFamily="34" charset="0"/>
              </a:rPr>
              <a:t>DON’T</a:t>
            </a:r>
            <a:endParaRPr lang="en-GB" sz="4400"/>
          </a:p>
        </p:txBody>
      </p:sp>
      <p:sp>
        <p:nvSpPr>
          <p:cNvPr id="6" name="TextBox 5">
            <a:extLst>
              <a:ext uri="{FF2B5EF4-FFF2-40B4-BE49-F238E27FC236}">
                <a16:creationId xmlns:a16="http://schemas.microsoft.com/office/drawing/2014/main" id="{9FED4018-E22F-E5D8-D9AD-E038EC754165}"/>
              </a:ext>
            </a:extLst>
          </p:cNvPr>
          <p:cNvSpPr txBox="1"/>
          <p:nvPr/>
        </p:nvSpPr>
        <p:spPr>
          <a:xfrm>
            <a:off x="4860235" y="2391663"/>
            <a:ext cx="6094476" cy="2970044"/>
          </a:xfrm>
          <a:prstGeom prst="rect">
            <a:avLst/>
          </a:prstGeom>
          <a:noFill/>
        </p:spPr>
        <p:txBody>
          <a:bodyPr wrap="square">
            <a:spAutoFit/>
          </a:bodyPr>
          <a:lstStyle/>
          <a:p>
            <a:pPr indent="-228600" defTabSz="914400" fontAlgn="base">
              <a:lnSpc>
                <a:spcPct val="90000"/>
              </a:lnSpc>
              <a:spcAft>
                <a:spcPts val="600"/>
              </a:spcAft>
              <a:buFont typeface="Arial" panose="020B0604020202020204" pitchFamily="34" charset="0"/>
              <a:buChar char="•"/>
            </a:pPr>
            <a:r>
              <a:rPr lang="en-US" b="0" i="0">
                <a:solidFill>
                  <a:srgbClr val="002060"/>
                </a:solidFill>
                <a:effectLst/>
                <a:latin typeface="Sofia Pro"/>
              </a:rPr>
              <a:t>Don’t touch your child, unless it is a protective action to stop violence, or you know it helps them.</a:t>
            </a:r>
          </a:p>
          <a:p>
            <a:pPr indent="-228600" defTabSz="914400" fontAlgn="base">
              <a:lnSpc>
                <a:spcPct val="90000"/>
              </a:lnSpc>
              <a:spcAft>
                <a:spcPts val="600"/>
              </a:spcAft>
              <a:buFont typeface="Arial" panose="020B0604020202020204" pitchFamily="34" charset="0"/>
              <a:buChar char="•"/>
            </a:pPr>
            <a:r>
              <a:rPr lang="en-US" b="0" i="0">
                <a:solidFill>
                  <a:srgbClr val="002060"/>
                </a:solidFill>
                <a:effectLst/>
                <a:latin typeface="Sofia Pro"/>
              </a:rPr>
              <a:t>Don’t match your child’s mood with your speech, (i.e. stay low and slow.)</a:t>
            </a:r>
          </a:p>
          <a:p>
            <a:pPr indent="-228600" defTabSz="914400" fontAlgn="base">
              <a:lnSpc>
                <a:spcPct val="90000"/>
              </a:lnSpc>
              <a:spcAft>
                <a:spcPts val="600"/>
              </a:spcAft>
              <a:buFont typeface="Arial" panose="020B0604020202020204" pitchFamily="34" charset="0"/>
              <a:buChar char="•"/>
            </a:pPr>
            <a:r>
              <a:rPr lang="en-US" b="0" i="0">
                <a:solidFill>
                  <a:srgbClr val="002060"/>
                </a:solidFill>
                <a:effectLst/>
                <a:latin typeface="Sofia Pro"/>
              </a:rPr>
              <a:t>Don’t threaten or use punishment.</a:t>
            </a:r>
          </a:p>
          <a:p>
            <a:pPr indent="-228600" defTabSz="914400" fontAlgn="base">
              <a:lnSpc>
                <a:spcPct val="90000"/>
              </a:lnSpc>
              <a:spcAft>
                <a:spcPts val="600"/>
              </a:spcAft>
              <a:buFont typeface="Arial" panose="020B0604020202020204" pitchFamily="34" charset="0"/>
              <a:buChar char="•"/>
            </a:pPr>
            <a:r>
              <a:rPr lang="en-US" b="0" i="0">
                <a:solidFill>
                  <a:srgbClr val="002060"/>
                </a:solidFill>
                <a:effectLst/>
                <a:latin typeface="Sofia Pro"/>
              </a:rPr>
              <a:t>Don’t try to turn the situation into a lesson, your child’s mind is not available for verbal teaching whilst in a meltdown.</a:t>
            </a:r>
          </a:p>
          <a:p>
            <a:pPr indent="-228600" defTabSz="914400" fontAlgn="base">
              <a:lnSpc>
                <a:spcPct val="90000"/>
              </a:lnSpc>
              <a:spcAft>
                <a:spcPts val="600"/>
              </a:spcAft>
              <a:buFont typeface="Arial" panose="020B0604020202020204" pitchFamily="34" charset="0"/>
              <a:buChar char="•"/>
            </a:pPr>
            <a:r>
              <a:rPr lang="en-US" b="0" i="0">
                <a:solidFill>
                  <a:srgbClr val="002060"/>
                </a:solidFill>
                <a:effectLst/>
                <a:latin typeface="Sofia Pro"/>
              </a:rPr>
              <a:t>Don’t say “No.”</a:t>
            </a:r>
          </a:p>
          <a:p>
            <a:pPr indent="-228600" defTabSz="914400" fontAlgn="base">
              <a:lnSpc>
                <a:spcPct val="90000"/>
              </a:lnSpc>
              <a:spcAft>
                <a:spcPts val="600"/>
              </a:spcAft>
              <a:buFont typeface="Arial" panose="020B0604020202020204" pitchFamily="34" charset="0"/>
              <a:buChar char="•"/>
            </a:pPr>
            <a:r>
              <a:rPr lang="en-US" b="0" i="0">
                <a:solidFill>
                  <a:srgbClr val="002060"/>
                </a:solidFill>
                <a:effectLst/>
                <a:latin typeface="Sofia Pro"/>
              </a:rPr>
              <a:t>Don’t talk about consequences</a:t>
            </a:r>
          </a:p>
        </p:txBody>
      </p:sp>
      <p:pic>
        <p:nvPicPr>
          <p:cNvPr id="8" name="Picture 7" descr="Young boy thumbs down">
            <a:extLst>
              <a:ext uri="{FF2B5EF4-FFF2-40B4-BE49-F238E27FC236}">
                <a16:creationId xmlns:a16="http://schemas.microsoft.com/office/drawing/2014/main" id="{C81AE1C5-53DB-562E-E13D-0B70AE61F8E1}"/>
              </a:ext>
            </a:extLst>
          </p:cNvPr>
          <p:cNvPicPr>
            <a:picLocks noChangeAspect="1"/>
          </p:cNvPicPr>
          <p:nvPr/>
        </p:nvPicPr>
        <p:blipFill>
          <a:blip r:embed="rId3"/>
          <a:stretch>
            <a:fillRect/>
          </a:stretch>
        </p:blipFill>
        <p:spPr>
          <a:xfrm>
            <a:off x="1053149" y="493776"/>
            <a:ext cx="2590714" cy="5870448"/>
          </a:xfrm>
          <a:prstGeom prst="rect">
            <a:avLst/>
          </a:prstGeom>
        </p:spPr>
      </p:pic>
    </p:spTree>
    <p:extLst>
      <p:ext uri="{BB962C8B-B14F-4D97-AF65-F5344CB8AC3E}">
        <p14:creationId xmlns:p14="http://schemas.microsoft.com/office/powerpoint/2010/main" val="1340888698"/>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90D782-0979-3E59-0DCB-DA69AC4E3812}"/>
              </a:ext>
            </a:extLst>
          </p:cNvPr>
          <p:cNvSpPr txBox="1"/>
          <p:nvPr/>
        </p:nvSpPr>
        <p:spPr>
          <a:xfrm>
            <a:off x="1044796" y="110384"/>
            <a:ext cx="10467917" cy="769441"/>
          </a:xfrm>
          <a:prstGeom prst="rect">
            <a:avLst/>
          </a:prstGeom>
          <a:noFill/>
        </p:spPr>
        <p:txBody>
          <a:bodyPr wrap="square" rtlCol="0">
            <a:spAutoFit/>
          </a:bodyPr>
          <a:lstStyle/>
          <a:p>
            <a:pPr algn="ctr"/>
            <a:r>
              <a:rPr lang="en-GB" sz="4400">
                <a:solidFill>
                  <a:srgbClr val="002060"/>
                </a:solidFill>
                <a:latin typeface="Sofia Pro" panose="020B0000000000000000"/>
              </a:rPr>
              <a:t>My ‘meltdown’ Safety Plan</a:t>
            </a:r>
          </a:p>
        </p:txBody>
      </p:sp>
      <p:sp>
        <p:nvSpPr>
          <p:cNvPr id="2" name="Rectangle: Rounded Corners 1">
            <a:extLst>
              <a:ext uri="{FF2B5EF4-FFF2-40B4-BE49-F238E27FC236}">
                <a16:creationId xmlns:a16="http://schemas.microsoft.com/office/drawing/2014/main" id="{F5F36FAF-E2F5-D3BD-A0AB-CE899E4F0895}"/>
              </a:ext>
            </a:extLst>
          </p:cNvPr>
          <p:cNvSpPr/>
          <p:nvPr/>
        </p:nvSpPr>
        <p:spPr>
          <a:xfrm>
            <a:off x="718056" y="1514650"/>
            <a:ext cx="3377110" cy="1739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My triggers</a:t>
            </a:r>
          </a:p>
          <a:p>
            <a:pPr algn="ctr"/>
            <a:r>
              <a:rPr lang="en-GB">
                <a:solidFill>
                  <a:schemeClr val="tx1"/>
                </a:solidFill>
                <a:latin typeface="Sofia Pro" panose="020B0000000000000000"/>
              </a:rPr>
              <a:t>What may happen that would result in the child having a meltdown</a:t>
            </a:r>
          </a:p>
          <a:p>
            <a:pPr algn="ctr"/>
            <a:endParaRPr lang="en-GB" b="1" u="sng">
              <a:solidFill>
                <a:schemeClr val="tx1"/>
              </a:solidFill>
              <a:latin typeface="Sofia Pro" panose="020B0000000000000000"/>
            </a:endParaRPr>
          </a:p>
        </p:txBody>
      </p:sp>
      <p:sp>
        <p:nvSpPr>
          <p:cNvPr id="3" name="Rectangle: Rounded Corners 2">
            <a:extLst>
              <a:ext uri="{FF2B5EF4-FFF2-40B4-BE49-F238E27FC236}">
                <a16:creationId xmlns:a16="http://schemas.microsoft.com/office/drawing/2014/main" id="{EEC73B6E-152D-8B03-E6E4-F4B01984391C}"/>
              </a:ext>
            </a:extLst>
          </p:cNvPr>
          <p:cNvSpPr/>
          <p:nvPr/>
        </p:nvSpPr>
        <p:spPr>
          <a:xfrm>
            <a:off x="4477567" y="1514649"/>
            <a:ext cx="3377110" cy="173904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Red Flags/warning signs</a:t>
            </a:r>
          </a:p>
          <a:p>
            <a:pPr algn="ctr"/>
            <a:r>
              <a:rPr lang="en-GB">
                <a:solidFill>
                  <a:schemeClr val="tx1"/>
                </a:solidFill>
                <a:latin typeface="Sofia Pro" panose="020B0000000000000000"/>
              </a:rPr>
              <a:t>What physical signs may you see to suggest an imminent meltdown</a:t>
            </a:r>
          </a:p>
          <a:p>
            <a:pPr algn="ctr"/>
            <a:endParaRPr lang="en-GB">
              <a:solidFill>
                <a:schemeClr val="tx1"/>
              </a:solidFill>
            </a:endParaRPr>
          </a:p>
        </p:txBody>
      </p:sp>
      <p:sp>
        <p:nvSpPr>
          <p:cNvPr id="4" name="Rectangle: Rounded Corners 3">
            <a:extLst>
              <a:ext uri="{FF2B5EF4-FFF2-40B4-BE49-F238E27FC236}">
                <a16:creationId xmlns:a16="http://schemas.microsoft.com/office/drawing/2014/main" id="{4F7F598F-2EAA-2F50-DEB7-A53A49F60204}"/>
              </a:ext>
            </a:extLst>
          </p:cNvPr>
          <p:cNvSpPr/>
          <p:nvPr/>
        </p:nvSpPr>
        <p:spPr>
          <a:xfrm>
            <a:off x="8331512" y="1514649"/>
            <a:ext cx="3377110" cy="173904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Coping skills – what helps me</a:t>
            </a:r>
          </a:p>
          <a:p>
            <a:pPr algn="ctr"/>
            <a:r>
              <a:rPr lang="en-GB">
                <a:solidFill>
                  <a:schemeClr val="tx1"/>
                </a:solidFill>
                <a:latin typeface="Sofia Pro" panose="020B0000000000000000"/>
              </a:rPr>
              <a:t>What do I need? Do I understand I need time out</a:t>
            </a:r>
          </a:p>
        </p:txBody>
      </p:sp>
      <p:sp>
        <p:nvSpPr>
          <p:cNvPr id="6" name="Rectangle: Rounded Corners 5">
            <a:extLst>
              <a:ext uri="{FF2B5EF4-FFF2-40B4-BE49-F238E27FC236}">
                <a16:creationId xmlns:a16="http://schemas.microsoft.com/office/drawing/2014/main" id="{F6857B47-0D66-6665-ED58-4389662CD7BA}"/>
              </a:ext>
            </a:extLst>
          </p:cNvPr>
          <p:cNvSpPr/>
          <p:nvPr/>
        </p:nvSpPr>
        <p:spPr>
          <a:xfrm>
            <a:off x="723666" y="3753901"/>
            <a:ext cx="3377110" cy="173904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Places that I feel Safe</a:t>
            </a:r>
          </a:p>
          <a:p>
            <a:pPr algn="ctr"/>
            <a:r>
              <a:rPr lang="en-GB">
                <a:solidFill>
                  <a:schemeClr val="tx1"/>
                </a:solidFill>
                <a:latin typeface="Sofia Pro" panose="020B0000000000000000"/>
              </a:rPr>
              <a:t>Where does the child need to be to feel safer</a:t>
            </a:r>
          </a:p>
        </p:txBody>
      </p:sp>
      <p:sp>
        <p:nvSpPr>
          <p:cNvPr id="7" name="Rectangle: Rounded Corners 6">
            <a:extLst>
              <a:ext uri="{FF2B5EF4-FFF2-40B4-BE49-F238E27FC236}">
                <a16:creationId xmlns:a16="http://schemas.microsoft.com/office/drawing/2014/main" id="{97C77154-3271-1283-4C8E-BA2F394D6A13}"/>
              </a:ext>
            </a:extLst>
          </p:cNvPr>
          <p:cNvSpPr/>
          <p:nvPr/>
        </p:nvSpPr>
        <p:spPr>
          <a:xfrm>
            <a:off x="8331512" y="3753900"/>
            <a:ext cx="3377110" cy="173904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What I need from you in a ‘meltdown’</a:t>
            </a:r>
          </a:p>
          <a:p>
            <a:pPr algn="ctr"/>
            <a:r>
              <a:rPr lang="en-GB">
                <a:solidFill>
                  <a:schemeClr val="tx1"/>
                </a:solidFill>
                <a:latin typeface="Sofia Pro" panose="020B0000000000000000"/>
              </a:rPr>
              <a:t>What can the adult do to help the child through the meltdown</a:t>
            </a:r>
          </a:p>
        </p:txBody>
      </p:sp>
      <p:pic>
        <p:nvPicPr>
          <p:cNvPr id="10" name="Picture 9" descr="Young boy hands on head">
            <a:extLst>
              <a:ext uri="{FF2B5EF4-FFF2-40B4-BE49-F238E27FC236}">
                <a16:creationId xmlns:a16="http://schemas.microsoft.com/office/drawing/2014/main" id="{A2908D8D-17B4-163C-4C6C-9299CB0AC65B}"/>
              </a:ext>
            </a:extLst>
          </p:cNvPr>
          <p:cNvPicPr>
            <a:picLocks noChangeAspect="1"/>
          </p:cNvPicPr>
          <p:nvPr/>
        </p:nvPicPr>
        <p:blipFill>
          <a:blip r:embed="rId3"/>
          <a:stretch>
            <a:fillRect/>
          </a:stretch>
        </p:blipFill>
        <p:spPr>
          <a:xfrm>
            <a:off x="5837902" y="3429000"/>
            <a:ext cx="1009307" cy="3429000"/>
          </a:xfrm>
          <a:prstGeom prst="rect">
            <a:avLst/>
          </a:prstGeom>
        </p:spPr>
      </p:pic>
    </p:spTree>
    <p:extLst>
      <p:ext uri="{BB962C8B-B14F-4D97-AF65-F5344CB8AC3E}">
        <p14:creationId xmlns:p14="http://schemas.microsoft.com/office/powerpoint/2010/main" val="1533616156"/>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90D782-0979-3E59-0DCB-DA69AC4E3812}"/>
              </a:ext>
            </a:extLst>
          </p:cNvPr>
          <p:cNvSpPr txBox="1"/>
          <p:nvPr/>
        </p:nvSpPr>
        <p:spPr>
          <a:xfrm>
            <a:off x="1140661" y="238979"/>
            <a:ext cx="10467917" cy="769441"/>
          </a:xfrm>
          <a:prstGeom prst="rect">
            <a:avLst/>
          </a:prstGeom>
          <a:noFill/>
        </p:spPr>
        <p:txBody>
          <a:bodyPr wrap="square" rtlCol="0">
            <a:spAutoFit/>
          </a:bodyPr>
          <a:lstStyle/>
          <a:p>
            <a:pPr algn="ctr"/>
            <a:r>
              <a:rPr lang="en-GB" sz="4400">
                <a:solidFill>
                  <a:schemeClr val="bg1"/>
                </a:solidFill>
                <a:latin typeface="Sofia Pro" panose="020B0000000000000000"/>
              </a:rPr>
              <a:t>Our Family Safety Plan</a:t>
            </a:r>
          </a:p>
        </p:txBody>
      </p:sp>
      <p:sp>
        <p:nvSpPr>
          <p:cNvPr id="2" name="Rectangle: Rounded Corners 1">
            <a:extLst>
              <a:ext uri="{FF2B5EF4-FFF2-40B4-BE49-F238E27FC236}">
                <a16:creationId xmlns:a16="http://schemas.microsoft.com/office/drawing/2014/main" id="{F5F36FAF-E2F5-D3BD-A0AB-CE899E4F0895}"/>
              </a:ext>
            </a:extLst>
          </p:cNvPr>
          <p:cNvSpPr/>
          <p:nvPr/>
        </p:nvSpPr>
        <p:spPr>
          <a:xfrm>
            <a:off x="718056" y="1323458"/>
            <a:ext cx="3377110" cy="20272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Our code word</a:t>
            </a:r>
          </a:p>
          <a:p>
            <a:pPr algn="ctr"/>
            <a:r>
              <a:rPr lang="en-GB">
                <a:solidFill>
                  <a:schemeClr val="tx1"/>
                </a:solidFill>
                <a:latin typeface="Sofia Pro" panose="020B0000000000000000"/>
              </a:rPr>
              <a:t>Think of a word that you can use as a family that lets everyone know a meltdown is about to happen.</a:t>
            </a:r>
          </a:p>
        </p:txBody>
      </p:sp>
      <p:sp>
        <p:nvSpPr>
          <p:cNvPr id="3" name="Rectangle: Rounded Corners 2">
            <a:extLst>
              <a:ext uri="{FF2B5EF4-FFF2-40B4-BE49-F238E27FC236}">
                <a16:creationId xmlns:a16="http://schemas.microsoft.com/office/drawing/2014/main" id="{EEC73B6E-152D-8B03-E6E4-F4B01984391C}"/>
              </a:ext>
            </a:extLst>
          </p:cNvPr>
          <p:cNvSpPr/>
          <p:nvPr/>
        </p:nvSpPr>
        <p:spPr>
          <a:xfrm>
            <a:off x="4477567" y="1323457"/>
            <a:ext cx="3377110" cy="202720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Possible Triggers</a:t>
            </a:r>
          </a:p>
          <a:p>
            <a:pPr algn="ctr"/>
            <a:r>
              <a:rPr lang="en-GB">
                <a:solidFill>
                  <a:schemeClr val="tx1"/>
                </a:solidFill>
                <a:latin typeface="Sofia Pro" panose="020B0000000000000000"/>
              </a:rPr>
              <a:t>Discuss as a family the potential triggers that may lead to a meltdown for the child. Write them in your plan.</a:t>
            </a:r>
          </a:p>
          <a:p>
            <a:pPr algn="ctr"/>
            <a:endParaRPr lang="en-GB">
              <a:solidFill>
                <a:schemeClr val="tx1"/>
              </a:solidFill>
            </a:endParaRPr>
          </a:p>
        </p:txBody>
      </p:sp>
      <p:sp>
        <p:nvSpPr>
          <p:cNvPr id="4" name="Rectangle: Rounded Corners 3">
            <a:extLst>
              <a:ext uri="{FF2B5EF4-FFF2-40B4-BE49-F238E27FC236}">
                <a16:creationId xmlns:a16="http://schemas.microsoft.com/office/drawing/2014/main" id="{4F7F598F-2EAA-2F50-DEB7-A53A49F60204}"/>
              </a:ext>
            </a:extLst>
          </p:cNvPr>
          <p:cNvSpPr/>
          <p:nvPr/>
        </p:nvSpPr>
        <p:spPr>
          <a:xfrm>
            <a:off x="8331512" y="1323457"/>
            <a:ext cx="3377110" cy="202720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Signs of Overload</a:t>
            </a:r>
          </a:p>
          <a:p>
            <a:pPr algn="ctr"/>
            <a:r>
              <a:rPr lang="en-GB">
                <a:solidFill>
                  <a:schemeClr val="tx1"/>
                </a:solidFill>
                <a:latin typeface="Sofia Pro" panose="020B0000000000000000"/>
              </a:rPr>
              <a:t>Discuss as a family  what the signs of the child being overloaded could be. Write them in you plan</a:t>
            </a:r>
          </a:p>
        </p:txBody>
      </p:sp>
      <p:sp>
        <p:nvSpPr>
          <p:cNvPr id="6" name="Rectangle: Rounded Corners 5">
            <a:extLst>
              <a:ext uri="{FF2B5EF4-FFF2-40B4-BE49-F238E27FC236}">
                <a16:creationId xmlns:a16="http://schemas.microsoft.com/office/drawing/2014/main" id="{F6857B47-0D66-6665-ED58-4389662CD7BA}"/>
              </a:ext>
            </a:extLst>
          </p:cNvPr>
          <p:cNvSpPr/>
          <p:nvPr/>
        </p:nvSpPr>
        <p:spPr>
          <a:xfrm>
            <a:off x="723666" y="3562709"/>
            <a:ext cx="3377110" cy="202720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Strategies that may work</a:t>
            </a:r>
          </a:p>
          <a:p>
            <a:pPr algn="ctr"/>
            <a:r>
              <a:rPr lang="en-GB">
                <a:solidFill>
                  <a:schemeClr val="tx1"/>
                </a:solidFill>
                <a:latin typeface="Sofia Pro" panose="020B0000000000000000"/>
              </a:rPr>
              <a:t>Discuss as a family what helps the child during meltdown – think about what roles people play and what shouldn’t be done. Write this into your plan</a:t>
            </a:r>
            <a:r>
              <a:rPr lang="en-GB" b="1" u="sng">
                <a:solidFill>
                  <a:schemeClr val="tx1"/>
                </a:solidFill>
                <a:latin typeface="Sofia Pro" panose="020B0000000000000000"/>
              </a:rPr>
              <a:t>.</a:t>
            </a:r>
          </a:p>
        </p:txBody>
      </p:sp>
      <p:sp>
        <p:nvSpPr>
          <p:cNvPr id="7" name="Rectangle: Rounded Corners 6">
            <a:extLst>
              <a:ext uri="{FF2B5EF4-FFF2-40B4-BE49-F238E27FC236}">
                <a16:creationId xmlns:a16="http://schemas.microsoft.com/office/drawing/2014/main" id="{97C77154-3271-1283-4C8E-BA2F394D6A13}"/>
              </a:ext>
            </a:extLst>
          </p:cNvPr>
          <p:cNvSpPr/>
          <p:nvPr/>
        </p:nvSpPr>
        <p:spPr>
          <a:xfrm>
            <a:off x="4477567" y="3562708"/>
            <a:ext cx="3377110" cy="202720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Sensory Tools that may work</a:t>
            </a:r>
          </a:p>
          <a:p>
            <a:pPr algn="ctr"/>
            <a:r>
              <a:rPr lang="en-GB">
                <a:solidFill>
                  <a:schemeClr val="tx1"/>
                </a:solidFill>
                <a:latin typeface="Sofia Pro" panose="020B0000000000000000"/>
              </a:rPr>
              <a:t>What would help alter the environment and the sensory input for the child during meltdown</a:t>
            </a:r>
          </a:p>
        </p:txBody>
      </p:sp>
      <p:sp>
        <p:nvSpPr>
          <p:cNvPr id="8" name="Rectangle: Rounded Corners 7">
            <a:extLst>
              <a:ext uri="{FF2B5EF4-FFF2-40B4-BE49-F238E27FC236}">
                <a16:creationId xmlns:a16="http://schemas.microsoft.com/office/drawing/2014/main" id="{06E02EA2-A38A-DCCA-1AFC-9B9C10E07DB5}"/>
              </a:ext>
            </a:extLst>
          </p:cNvPr>
          <p:cNvSpPr/>
          <p:nvPr/>
        </p:nvSpPr>
        <p:spPr>
          <a:xfrm>
            <a:off x="8231468" y="3562707"/>
            <a:ext cx="3377110" cy="202720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u="sng">
                <a:solidFill>
                  <a:schemeClr val="tx1"/>
                </a:solidFill>
                <a:latin typeface="Sofia Pro" panose="020B0000000000000000"/>
              </a:rPr>
              <a:t>Notes</a:t>
            </a:r>
          </a:p>
          <a:p>
            <a:pPr algn="ctr"/>
            <a:r>
              <a:rPr lang="en-GB">
                <a:solidFill>
                  <a:schemeClr val="tx1"/>
                </a:solidFill>
                <a:latin typeface="Sofia Pro" panose="020B0000000000000000"/>
              </a:rPr>
              <a:t>Is there anything else you should be aware of during meltdowns? Write it into your plan</a:t>
            </a:r>
            <a:r>
              <a:rPr lang="en-GB">
                <a:solidFill>
                  <a:schemeClr val="tx1"/>
                </a:solidFill>
              </a:rPr>
              <a:t>. </a:t>
            </a:r>
          </a:p>
        </p:txBody>
      </p:sp>
    </p:spTree>
    <p:extLst>
      <p:ext uri="{BB962C8B-B14F-4D97-AF65-F5344CB8AC3E}">
        <p14:creationId xmlns:p14="http://schemas.microsoft.com/office/powerpoint/2010/main" val="574019183"/>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99643-4E75-4A58-02AA-456B488498AA}"/>
              </a:ext>
            </a:extLst>
          </p:cNvPr>
          <p:cNvSpPr>
            <a:spLocks noGrp="1"/>
          </p:cNvSpPr>
          <p:nvPr>
            <p:ph type="ctrTitle"/>
          </p:nvPr>
        </p:nvSpPr>
        <p:spPr>
          <a:xfrm>
            <a:off x="5278268" y="472578"/>
            <a:ext cx="6062869" cy="963240"/>
          </a:xfrm>
        </p:spPr>
        <p:txBody>
          <a:bodyPr>
            <a:normAutofit/>
          </a:bodyPr>
          <a:lstStyle/>
          <a:p>
            <a:r>
              <a:rPr lang="en-GB" sz="4400" b="0">
                <a:latin typeface="Sofia Pro" panose="020B0000000000000000" pitchFamily="34" charset="0"/>
              </a:rPr>
              <a:t>Top tips to remember</a:t>
            </a:r>
          </a:p>
        </p:txBody>
      </p:sp>
      <p:sp>
        <p:nvSpPr>
          <p:cNvPr id="3" name="Text Placeholder 2">
            <a:extLst>
              <a:ext uri="{FF2B5EF4-FFF2-40B4-BE49-F238E27FC236}">
                <a16:creationId xmlns:a16="http://schemas.microsoft.com/office/drawing/2014/main" id="{70BE4E03-C352-02F3-A1D3-E25788AAA7B0}"/>
              </a:ext>
            </a:extLst>
          </p:cNvPr>
          <p:cNvSpPr>
            <a:spLocks noGrp="1"/>
          </p:cNvSpPr>
          <p:nvPr>
            <p:ph type="body" sz="quarter" idx="11"/>
          </p:nvPr>
        </p:nvSpPr>
        <p:spPr>
          <a:xfrm>
            <a:off x="3419856" y="1331469"/>
            <a:ext cx="8421542" cy="5270499"/>
          </a:xfrm>
        </p:spPr>
        <p:txBody>
          <a:bodyPr>
            <a:normAutofit/>
          </a:bodyPr>
          <a:lstStyle/>
          <a:p>
            <a:pPr algn="l">
              <a:buFont typeface="Arial" panose="020B0604020202020204" pitchFamily="34" charset="0"/>
              <a:buChar char="•"/>
            </a:pPr>
            <a:r>
              <a:rPr lang="en-GB" b="0" i="0" dirty="0">
                <a:effectLst/>
                <a:latin typeface="Arial" panose="020B0604020202020204" pitchFamily="34" charset="0"/>
              </a:rPr>
              <a:t> </a:t>
            </a:r>
            <a:r>
              <a:rPr lang="en-GB" sz="1800" b="0" i="0" dirty="0">
                <a:effectLst/>
                <a:latin typeface="Sofia Pro"/>
              </a:rPr>
              <a:t>Inform and prepare your child for any changes in routine</a:t>
            </a:r>
          </a:p>
          <a:p>
            <a:pPr algn="l">
              <a:buFont typeface="Arial" panose="020B0604020202020204" pitchFamily="34" charset="0"/>
              <a:buChar char="•"/>
            </a:pPr>
            <a:r>
              <a:rPr lang="en-GB" sz="1800" b="0" i="0" dirty="0">
                <a:effectLst/>
                <a:latin typeface="Sofia Pro"/>
              </a:rPr>
              <a:t> Acknowledge your child’s emotions and remain supportive</a:t>
            </a:r>
          </a:p>
          <a:p>
            <a:pPr algn="l">
              <a:buFont typeface="Arial" panose="020B0604020202020204" pitchFamily="34" charset="0"/>
              <a:buChar char="•"/>
            </a:pPr>
            <a:r>
              <a:rPr lang="en-GB" sz="1800" b="0" i="0" dirty="0">
                <a:effectLst/>
                <a:latin typeface="Sofia Pro"/>
              </a:rPr>
              <a:t> Divert the child’s attention with objects and toys that they may like such as Lego, engage them in their </a:t>
            </a:r>
            <a:r>
              <a:rPr lang="en-GB" sz="1800" b="0" i="0">
                <a:effectLst/>
                <a:latin typeface="Sofia Pro"/>
              </a:rPr>
              <a:t>special interest.</a:t>
            </a:r>
            <a:endParaRPr lang="en-GB" sz="1800" b="0" i="0" dirty="0">
              <a:effectLst/>
              <a:latin typeface="Sofia Pro"/>
            </a:endParaRPr>
          </a:p>
          <a:p>
            <a:pPr algn="l">
              <a:buFont typeface="Arial" panose="020B0604020202020204" pitchFamily="34" charset="0"/>
              <a:buChar char="•"/>
            </a:pPr>
            <a:r>
              <a:rPr lang="en-GB" sz="1800" b="0" i="0" dirty="0">
                <a:effectLst/>
                <a:latin typeface="Sofia Pro"/>
              </a:rPr>
              <a:t> Teach your child to communicate when he/she is upset</a:t>
            </a:r>
          </a:p>
          <a:p>
            <a:pPr algn="l">
              <a:buFont typeface="Arial" panose="020B0604020202020204" pitchFamily="34" charset="0"/>
              <a:buChar char="•"/>
            </a:pPr>
            <a:r>
              <a:rPr lang="en-GB" sz="1800" b="0" i="0" dirty="0">
                <a:effectLst/>
                <a:latin typeface="Sofia Pro"/>
              </a:rPr>
              <a:t> Offer alternatives to something that is not possible (and the child wants) to make him/her feel like he/she has some control of the situation</a:t>
            </a:r>
          </a:p>
          <a:p>
            <a:pPr algn="l">
              <a:buFont typeface="Arial" panose="020B0604020202020204" pitchFamily="34" charset="0"/>
              <a:buChar char="•"/>
            </a:pPr>
            <a:r>
              <a:rPr lang="en-GB" sz="1800" b="0" i="0" dirty="0">
                <a:effectLst/>
                <a:latin typeface="Sofia Pro"/>
              </a:rPr>
              <a:t> Check and resolve any physical discomfort (hunger, illness, being cold)</a:t>
            </a:r>
          </a:p>
          <a:p>
            <a:pPr algn="l">
              <a:buFont typeface="Arial" panose="020B0604020202020204" pitchFamily="34" charset="0"/>
              <a:buChar char="•"/>
            </a:pPr>
            <a:r>
              <a:rPr lang="en-GB" sz="1800" b="0" i="0" dirty="0">
                <a:effectLst/>
                <a:latin typeface="Sofia Pro"/>
              </a:rPr>
              <a:t> Observe your child closely to identify a meltdown “rumble” so you have time to try and prevent the meltdown</a:t>
            </a:r>
          </a:p>
          <a:p>
            <a:pPr algn="l">
              <a:buFont typeface="Arial" panose="020B0604020202020204" pitchFamily="34" charset="0"/>
              <a:buChar char="•"/>
            </a:pPr>
            <a:r>
              <a:rPr lang="en-GB" sz="1800" b="0" i="0" dirty="0">
                <a:effectLst/>
                <a:latin typeface="Sofia Pro"/>
              </a:rPr>
              <a:t> Learn from previous meltdowns and modify your strategy as needed – keep a diary to identify triggers</a:t>
            </a:r>
          </a:p>
          <a:p>
            <a:pPr algn="l">
              <a:buFont typeface="Arial" panose="020B0604020202020204" pitchFamily="34" charset="0"/>
              <a:buChar char="•"/>
            </a:pPr>
            <a:r>
              <a:rPr lang="en-GB" sz="1800" dirty="0">
                <a:latin typeface="Sofia Pro"/>
              </a:rPr>
              <a:t> During a meltdown, reduce, reduce, reduce – your verbal and physical input wherever possible, remember the child’s processing of information, logical thinking and reasoning is not working due to them being so unregulated – infact if you are talking to them, you may very well be escalating the meltdown! </a:t>
            </a:r>
            <a:endParaRPr lang="en-GB" sz="1800" b="0" i="0" dirty="0">
              <a:effectLst/>
              <a:latin typeface="Sofia Pro"/>
            </a:endParaRPr>
          </a:p>
          <a:p>
            <a:endParaRPr lang="en-GB" dirty="0"/>
          </a:p>
        </p:txBody>
      </p:sp>
      <p:pic>
        <p:nvPicPr>
          <p:cNvPr id="7" name="Picture 6" descr="Young boy raising hands">
            <a:extLst>
              <a:ext uri="{FF2B5EF4-FFF2-40B4-BE49-F238E27FC236}">
                <a16:creationId xmlns:a16="http://schemas.microsoft.com/office/drawing/2014/main" id="{14522B2E-F6C2-01B2-6869-D8FAB37CFBFF}"/>
              </a:ext>
            </a:extLst>
          </p:cNvPr>
          <p:cNvPicPr>
            <a:picLocks noChangeAspect="1"/>
          </p:cNvPicPr>
          <p:nvPr/>
        </p:nvPicPr>
        <p:blipFill>
          <a:blip r:embed="rId2"/>
          <a:stretch>
            <a:fillRect/>
          </a:stretch>
        </p:blipFill>
        <p:spPr>
          <a:xfrm>
            <a:off x="1088123" y="755396"/>
            <a:ext cx="2146284" cy="5727699"/>
          </a:xfrm>
          <a:prstGeom prst="rect">
            <a:avLst/>
          </a:prstGeom>
        </p:spPr>
      </p:pic>
    </p:spTree>
    <p:extLst>
      <p:ext uri="{BB962C8B-B14F-4D97-AF65-F5344CB8AC3E}">
        <p14:creationId xmlns:p14="http://schemas.microsoft.com/office/powerpoint/2010/main" val="3672888606"/>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9F6C78-129D-A02E-8FEF-6ACB4DF22BC7}"/>
              </a:ext>
            </a:extLst>
          </p:cNvPr>
          <p:cNvSpPr>
            <a:spLocks noGrp="1"/>
          </p:cNvSpPr>
          <p:nvPr>
            <p:ph sz="quarter" idx="10"/>
          </p:nvPr>
        </p:nvSpPr>
        <p:spPr>
          <a:xfrm>
            <a:off x="4345737" y="513424"/>
            <a:ext cx="5993153" cy="1242447"/>
          </a:xfrm>
        </p:spPr>
        <p:txBody>
          <a:bodyPr>
            <a:normAutofit/>
          </a:bodyPr>
          <a:lstStyle/>
          <a:p>
            <a:pPr marL="0" indent="0">
              <a:buNone/>
            </a:pPr>
            <a:r>
              <a:rPr lang="en-GB" sz="4400">
                <a:latin typeface="Sofia Pro" panose="020B0000000000000000" pitchFamily="34" charset="0"/>
              </a:rPr>
              <a:t>Workshops</a:t>
            </a:r>
          </a:p>
        </p:txBody>
      </p:sp>
      <p:pic>
        <p:nvPicPr>
          <p:cNvPr id="8" name="Picture 7" descr="Business woman thumbs up">
            <a:extLst>
              <a:ext uri="{FF2B5EF4-FFF2-40B4-BE49-F238E27FC236}">
                <a16:creationId xmlns:a16="http://schemas.microsoft.com/office/drawing/2014/main" id="{53782127-ACBE-B516-6791-72AB346AE49F}"/>
              </a:ext>
            </a:extLst>
          </p:cNvPr>
          <p:cNvPicPr>
            <a:picLocks noChangeAspect="1"/>
          </p:cNvPicPr>
          <p:nvPr/>
        </p:nvPicPr>
        <p:blipFill>
          <a:blip r:embed="rId2"/>
          <a:stretch>
            <a:fillRect/>
          </a:stretch>
        </p:blipFill>
        <p:spPr>
          <a:xfrm>
            <a:off x="4846606" y="1230391"/>
            <a:ext cx="1825610" cy="5414435"/>
          </a:xfrm>
          <a:prstGeom prst="rect">
            <a:avLst/>
          </a:prstGeom>
        </p:spPr>
      </p:pic>
      <p:sp>
        <p:nvSpPr>
          <p:cNvPr id="9" name="Rectangle 8">
            <a:extLst>
              <a:ext uri="{FF2B5EF4-FFF2-40B4-BE49-F238E27FC236}">
                <a16:creationId xmlns:a16="http://schemas.microsoft.com/office/drawing/2014/main" id="{0CF52A44-C340-BC12-8ABA-706A84AC4FE5}"/>
              </a:ext>
            </a:extLst>
          </p:cNvPr>
          <p:cNvSpPr/>
          <p:nvPr/>
        </p:nvSpPr>
        <p:spPr>
          <a:xfrm>
            <a:off x="1992420" y="1473044"/>
            <a:ext cx="2221487" cy="903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Pathological Demand Avoidance (PDA)</a:t>
            </a:r>
          </a:p>
        </p:txBody>
      </p:sp>
      <p:sp>
        <p:nvSpPr>
          <p:cNvPr id="10" name="Rectangle 9">
            <a:extLst>
              <a:ext uri="{FF2B5EF4-FFF2-40B4-BE49-F238E27FC236}">
                <a16:creationId xmlns:a16="http://schemas.microsoft.com/office/drawing/2014/main" id="{7E1B23CA-DDD4-C1C6-74B6-AB1F7217AE33}"/>
              </a:ext>
            </a:extLst>
          </p:cNvPr>
          <p:cNvSpPr/>
          <p:nvPr/>
        </p:nvSpPr>
        <p:spPr>
          <a:xfrm>
            <a:off x="1013506" y="4004206"/>
            <a:ext cx="2221487" cy="903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ADHD Overview</a:t>
            </a:r>
          </a:p>
        </p:txBody>
      </p:sp>
      <p:sp>
        <p:nvSpPr>
          <p:cNvPr id="11" name="Rectangle 10">
            <a:extLst>
              <a:ext uri="{FF2B5EF4-FFF2-40B4-BE49-F238E27FC236}">
                <a16:creationId xmlns:a16="http://schemas.microsoft.com/office/drawing/2014/main" id="{6844EB41-6F51-6052-E19A-677BC22811BA}"/>
              </a:ext>
            </a:extLst>
          </p:cNvPr>
          <p:cNvSpPr/>
          <p:nvPr/>
        </p:nvSpPr>
        <p:spPr>
          <a:xfrm>
            <a:off x="2642427" y="2747469"/>
            <a:ext cx="2221487" cy="9031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How to manage a meltdown</a:t>
            </a:r>
          </a:p>
        </p:txBody>
      </p:sp>
      <p:sp>
        <p:nvSpPr>
          <p:cNvPr id="13" name="Rectangle 12">
            <a:extLst>
              <a:ext uri="{FF2B5EF4-FFF2-40B4-BE49-F238E27FC236}">
                <a16:creationId xmlns:a16="http://schemas.microsoft.com/office/drawing/2014/main" id="{057DB09D-9932-C80D-FC8E-229E5132E14C}"/>
              </a:ext>
            </a:extLst>
          </p:cNvPr>
          <p:cNvSpPr/>
          <p:nvPr/>
        </p:nvSpPr>
        <p:spPr>
          <a:xfrm>
            <a:off x="2124250" y="5223441"/>
            <a:ext cx="2221487" cy="903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ALN Overview</a:t>
            </a:r>
          </a:p>
        </p:txBody>
      </p:sp>
      <p:sp>
        <p:nvSpPr>
          <p:cNvPr id="14" name="Rectangle 13">
            <a:extLst>
              <a:ext uri="{FF2B5EF4-FFF2-40B4-BE49-F238E27FC236}">
                <a16:creationId xmlns:a16="http://schemas.microsoft.com/office/drawing/2014/main" id="{A25FAE82-480F-0F69-730C-6F8B16E3133F}"/>
              </a:ext>
            </a:extLst>
          </p:cNvPr>
          <p:cNvSpPr/>
          <p:nvPr/>
        </p:nvSpPr>
        <p:spPr>
          <a:xfrm>
            <a:off x="6491841" y="5223441"/>
            <a:ext cx="2221487" cy="903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Behaviours which Challenges</a:t>
            </a:r>
          </a:p>
        </p:txBody>
      </p:sp>
      <p:sp>
        <p:nvSpPr>
          <p:cNvPr id="17" name="Rectangle 16">
            <a:extLst>
              <a:ext uri="{FF2B5EF4-FFF2-40B4-BE49-F238E27FC236}">
                <a16:creationId xmlns:a16="http://schemas.microsoft.com/office/drawing/2014/main" id="{B42BF0FF-AE0B-28B6-A6C8-71BCA47C91B2}"/>
              </a:ext>
            </a:extLst>
          </p:cNvPr>
          <p:cNvSpPr/>
          <p:nvPr/>
        </p:nvSpPr>
        <p:spPr>
          <a:xfrm>
            <a:off x="7255838" y="2863796"/>
            <a:ext cx="2221487" cy="9031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Executive Functioning Difficulties </a:t>
            </a:r>
          </a:p>
        </p:txBody>
      </p:sp>
      <p:sp>
        <p:nvSpPr>
          <p:cNvPr id="18" name="Rectangle 17">
            <a:extLst>
              <a:ext uri="{FF2B5EF4-FFF2-40B4-BE49-F238E27FC236}">
                <a16:creationId xmlns:a16="http://schemas.microsoft.com/office/drawing/2014/main" id="{B3C438D3-8631-59A8-C82C-266B44A802D2}"/>
              </a:ext>
            </a:extLst>
          </p:cNvPr>
          <p:cNvSpPr/>
          <p:nvPr/>
        </p:nvSpPr>
        <p:spPr>
          <a:xfrm>
            <a:off x="7430201" y="1475849"/>
            <a:ext cx="2221487" cy="9031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Autism Spectrum Disorder (ASD) Overview</a:t>
            </a:r>
          </a:p>
        </p:txBody>
      </p:sp>
      <p:sp>
        <p:nvSpPr>
          <p:cNvPr id="5" name="Rectangle 4">
            <a:extLst>
              <a:ext uri="{FF2B5EF4-FFF2-40B4-BE49-F238E27FC236}">
                <a16:creationId xmlns:a16="http://schemas.microsoft.com/office/drawing/2014/main" id="{2CD4A315-FBD9-F0E9-7B11-FBED04AAB8AD}"/>
              </a:ext>
            </a:extLst>
          </p:cNvPr>
          <p:cNvSpPr/>
          <p:nvPr/>
        </p:nvSpPr>
        <p:spPr>
          <a:xfrm>
            <a:off x="7684994" y="4035462"/>
            <a:ext cx="2546951" cy="9031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solidFill>
                  <a:schemeClr val="tx1"/>
                </a:solidFill>
                <a:latin typeface="Sofia Pro" panose="020B0000000000000000" pitchFamily="34" charset="0"/>
              </a:rPr>
              <a:t>Pathway to diagnosis and preparing for your first ND visit</a:t>
            </a:r>
          </a:p>
        </p:txBody>
      </p:sp>
    </p:spTree>
    <p:extLst>
      <p:ext uri="{BB962C8B-B14F-4D97-AF65-F5344CB8AC3E}">
        <p14:creationId xmlns:p14="http://schemas.microsoft.com/office/powerpoint/2010/main" val="394862484"/>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2B9ADE-3EF4-9497-0400-F24DD163760C}"/>
              </a:ext>
            </a:extLst>
          </p:cNvPr>
          <p:cNvSpPr/>
          <p:nvPr/>
        </p:nvSpPr>
        <p:spPr>
          <a:xfrm>
            <a:off x="715748" y="844327"/>
            <a:ext cx="5175849" cy="187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sp>
        <p:nvSpPr>
          <p:cNvPr id="10" name="TextBox 9">
            <a:extLst>
              <a:ext uri="{FF2B5EF4-FFF2-40B4-BE49-F238E27FC236}">
                <a16:creationId xmlns:a16="http://schemas.microsoft.com/office/drawing/2014/main" id="{5A6D5726-B88D-85B1-959E-05890C3E86E9}"/>
              </a:ext>
            </a:extLst>
          </p:cNvPr>
          <p:cNvSpPr txBox="1"/>
          <p:nvPr/>
        </p:nvSpPr>
        <p:spPr>
          <a:xfrm>
            <a:off x="50181" y="1076268"/>
            <a:ext cx="5393361" cy="87132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Sofia Pro" panose="020B0000000000000000" pitchFamily="34" charset="0"/>
                <a:ea typeface="+mn-ea"/>
                <a:cs typeface="+mn-cs"/>
              </a:rPr>
              <a:t>How to Contact Us</a:t>
            </a:r>
          </a:p>
        </p:txBody>
      </p:sp>
      <p:sp>
        <p:nvSpPr>
          <p:cNvPr id="21" name="Freeform: Shape 20">
            <a:extLst>
              <a:ext uri="{FF2B5EF4-FFF2-40B4-BE49-F238E27FC236}">
                <a16:creationId xmlns:a16="http://schemas.microsoft.com/office/drawing/2014/main" id="{C21C28A3-F597-13B7-0B95-3977063996CC}"/>
              </a:ext>
            </a:extLst>
          </p:cNvPr>
          <p:cNvSpPr/>
          <p:nvPr/>
        </p:nvSpPr>
        <p:spPr>
          <a:xfrm>
            <a:off x="835033" y="2648437"/>
            <a:ext cx="451302" cy="549403"/>
          </a:xfrm>
          <a:custGeom>
            <a:avLst/>
            <a:gdLst>
              <a:gd name="connsiteX0" fmla="*/ 251610 w 451302"/>
              <a:gd name="connsiteY0" fmla="*/ 478685 h 549403"/>
              <a:gd name="connsiteX1" fmla="*/ 55686 w 451302"/>
              <a:gd name="connsiteY1" fmla="*/ 401631 h 549403"/>
              <a:gd name="connsiteX2" fmla="*/ 199322 w 451302"/>
              <a:gd name="connsiteY2" fmla="*/ 71316 h 549403"/>
              <a:gd name="connsiteX3" fmla="*/ 395876 w 451302"/>
              <a:gd name="connsiteY3" fmla="*/ 148370 h 549403"/>
              <a:gd name="connsiteX4" fmla="*/ 251610 w 451302"/>
              <a:gd name="connsiteY4" fmla="*/ 478685 h 549403"/>
              <a:gd name="connsiteX5" fmla="*/ 293819 w 451302"/>
              <a:gd name="connsiteY5" fmla="*/ 59967 h 549403"/>
              <a:gd name="connsiteX6" fmla="*/ 337288 w 451302"/>
              <a:gd name="connsiteY6" fmla="*/ 77289 h 549403"/>
              <a:gd name="connsiteX7" fmla="*/ 343587 w 451302"/>
              <a:gd name="connsiteY7" fmla="*/ 91625 h 549403"/>
              <a:gd name="connsiteX8" fmla="*/ 328468 w 451302"/>
              <a:gd name="connsiteY8" fmla="*/ 97598 h 549403"/>
              <a:gd name="connsiteX9" fmla="*/ 284999 w 451302"/>
              <a:gd name="connsiteY9" fmla="*/ 80276 h 549403"/>
              <a:gd name="connsiteX10" fmla="*/ 278700 w 451302"/>
              <a:gd name="connsiteY10" fmla="*/ 65940 h 549403"/>
              <a:gd name="connsiteX11" fmla="*/ 293819 w 451302"/>
              <a:gd name="connsiteY11" fmla="*/ 59967 h 549403"/>
              <a:gd name="connsiteX12" fmla="*/ 444384 w 451302"/>
              <a:gd name="connsiteY12" fmla="*/ 94611 h 549403"/>
              <a:gd name="connsiteX13" fmla="*/ 204992 w 451302"/>
              <a:gd name="connsiteY13" fmla="*/ 833 h 549403"/>
              <a:gd name="connsiteX14" fmla="*/ 189872 w 451302"/>
              <a:gd name="connsiteY14" fmla="*/ 6806 h 549403"/>
              <a:gd name="connsiteX15" fmla="*/ 878 w 451302"/>
              <a:gd name="connsiteY15" fmla="*/ 440457 h 549403"/>
              <a:gd name="connsiteX16" fmla="*/ 7178 w 451302"/>
              <a:gd name="connsiteY16" fmla="*/ 454793 h 549403"/>
              <a:gd name="connsiteX17" fmla="*/ 246570 w 451302"/>
              <a:gd name="connsiteY17" fmla="*/ 548571 h 549403"/>
              <a:gd name="connsiteX18" fmla="*/ 261690 w 451302"/>
              <a:gd name="connsiteY18" fmla="*/ 542598 h 549403"/>
              <a:gd name="connsiteX19" fmla="*/ 450054 w 451302"/>
              <a:gd name="connsiteY19" fmla="*/ 108947 h 549403"/>
              <a:gd name="connsiteX20" fmla="*/ 444384 w 451302"/>
              <a:gd name="connsiteY20" fmla="*/ 94611 h 549403"/>
              <a:gd name="connsiteX21" fmla="*/ 444384 w 451302"/>
              <a:gd name="connsiteY21" fmla="*/ 94611 h 5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1302" h="549403">
                <a:moveTo>
                  <a:pt x="251610" y="478685"/>
                </a:moveTo>
                <a:lnTo>
                  <a:pt x="55686" y="401631"/>
                </a:lnTo>
                <a:lnTo>
                  <a:pt x="199322" y="71316"/>
                </a:lnTo>
                <a:lnTo>
                  <a:pt x="395876" y="148370"/>
                </a:lnTo>
                <a:lnTo>
                  <a:pt x="251610" y="478685"/>
                </a:lnTo>
                <a:close/>
                <a:moveTo>
                  <a:pt x="293819" y="59967"/>
                </a:moveTo>
                <a:lnTo>
                  <a:pt x="337288" y="77289"/>
                </a:lnTo>
                <a:cubicBezTo>
                  <a:pt x="343587" y="79678"/>
                  <a:pt x="346107" y="86249"/>
                  <a:pt x="343587" y="91625"/>
                </a:cubicBezTo>
                <a:cubicBezTo>
                  <a:pt x="341068" y="97598"/>
                  <a:pt x="334138" y="99987"/>
                  <a:pt x="328468" y="97598"/>
                </a:cubicBezTo>
                <a:lnTo>
                  <a:pt x="284999" y="80276"/>
                </a:lnTo>
                <a:cubicBezTo>
                  <a:pt x="278700" y="77886"/>
                  <a:pt x="276180" y="71316"/>
                  <a:pt x="278700" y="65940"/>
                </a:cubicBezTo>
                <a:cubicBezTo>
                  <a:pt x="280589" y="60564"/>
                  <a:pt x="287519" y="57578"/>
                  <a:pt x="293819" y="59967"/>
                </a:cubicBezTo>
                <a:close/>
                <a:moveTo>
                  <a:pt x="444384" y="94611"/>
                </a:moveTo>
                <a:lnTo>
                  <a:pt x="204992" y="833"/>
                </a:lnTo>
                <a:cubicBezTo>
                  <a:pt x="198692" y="-1557"/>
                  <a:pt x="192392" y="1430"/>
                  <a:pt x="189872" y="6806"/>
                </a:cubicBezTo>
                <a:lnTo>
                  <a:pt x="878" y="440457"/>
                </a:lnTo>
                <a:cubicBezTo>
                  <a:pt x="-1642" y="446430"/>
                  <a:pt x="1508" y="452403"/>
                  <a:pt x="7178" y="454793"/>
                </a:cubicBezTo>
                <a:lnTo>
                  <a:pt x="246570" y="548571"/>
                </a:lnTo>
                <a:cubicBezTo>
                  <a:pt x="252870" y="550960"/>
                  <a:pt x="259170" y="547974"/>
                  <a:pt x="261690" y="542598"/>
                </a:cubicBezTo>
                <a:lnTo>
                  <a:pt x="450054" y="108947"/>
                </a:lnTo>
                <a:cubicBezTo>
                  <a:pt x="453204" y="103571"/>
                  <a:pt x="450054" y="97000"/>
                  <a:pt x="444384" y="94611"/>
                </a:cubicBezTo>
                <a:lnTo>
                  <a:pt x="444384" y="94611"/>
                </a:lnTo>
                <a:close/>
              </a:path>
            </a:pathLst>
          </a:custGeom>
          <a:solidFill>
            <a:schemeClr val="tx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0D90282-2CF6-F5E5-220E-7D235F902ABF}"/>
              </a:ext>
            </a:extLst>
          </p:cNvPr>
          <p:cNvSpPr/>
          <p:nvPr/>
        </p:nvSpPr>
        <p:spPr>
          <a:xfrm>
            <a:off x="1187440" y="2896559"/>
            <a:ext cx="110246" cy="198308"/>
          </a:xfrm>
          <a:custGeom>
            <a:avLst/>
            <a:gdLst>
              <a:gd name="connsiteX0" fmla="*/ 14490 w 110246"/>
              <a:gd name="connsiteY0" fmla="*/ 198309 h 198308"/>
              <a:gd name="connsiteX1" fmla="*/ 0 w 110246"/>
              <a:gd name="connsiteY1" fmla="*/ 178000 h 198308"/>
              <a:gd name="connsiteX2" fmla="*/ 28349 w 110246"/>
              <a:gd name="connsiteY2" fmla="*/ 160081 h 198308"/>
              <a:gd name="connsiteX3" fmla="*/ 20159 w 110246"/>
              <a:gd name="connsiteY3" fmla="*/ 120658 h 198308"/>
              <a:gd name="connsiteX4" fmla="*/ 55438 w 110246"/>
              <a:gd name="connsiteY4" fmla="*/ 97960 h 198308"/>
              <a:gd name="connsiteX5" fmla="*/ 47249 w 110246"/>
              <a:gd name="connsiteY5" fmla="*/ 58537 h 198308"/>
              <a:gd name="connsiteX6" fmla="*/ 82527 w 110246"/>
              <a:gd name="connsiteY6" fmla="*/ 36436 h 198308"/>
              <a:gd name="connsiteX7" fmla="*/ 75598 w 110246"/>
              <a:gd name="connsiteY7" fmla="*/ 4779 h 198308"/>
              <a:gd name="connsiteX8" fmla="*/ 100167 w 110246"/>
              <a:gd name="connsiteY8" fmla="*/ 0 h 198308"/>
              <a:gd name="connsiteX9" fmla="*/ 110247 w 110246"/>
              <a:gd name="connsiteY9" fmla="*/ 47188 h 198308"/>
              <a:gd name="connsiteX10" fmla="*/ 74968 w 110246"/>
              <a:gd name="connsiteY10" fmla="*/ 69886 h 198308"/>
              <a:gd name="connsiteX11" fmla="*/ 83157 w 110246"/>
              <a:gd name="connsiteY11" fmla="*/ 109309 h 198308"/>
              <a:gd name="connsiteX12" fmla="*/ 47878 w 110246"/>
              <a:gd name="connsiteY12" fmla="*/ 131409 h 198308"/>
              <a:gd name="connsiteX13" fmla="*/ 56698 w 110246"/>
              <a:gd name="connsiteY13" fmla="*/ 171430 h 19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46" h="198308">
                <a:moveTo>
                  <a:pt x="14490" y="198309"/>
                </a:moveTo>
                <a:lnTo>
                  <a:pt x="0" y="178000"/>
                </a:lnTo>
                <a:lnTo>
                  <a:pt x="28349" y="160081"/>
                </a:lnTo>
                <a:lnTo>
                  <a:pt x="20159" y="120658"/>
                </a:lnTo>
                <a:lnTo>
                  <a:pt x="55438" y="97960"/>
                </a:lnTo>
                <a:lnTo>
                  <a:pt x="47249" y="58537"/>
                </a:lnTo>
                <a:lnTo>
                  <a:pt x="82527" y="36436"/>
                </a:lnTo>
                <a:lnTo>
                  <a:pt x="75598" y="4779"/>
                </a:lnTo>
                <a:lnTo>
                  <a:pt x="100167" y="0"/>
                </a:lnTo>
                <a:lnTo>
                  <a:pt x="110247" y="47188"/>
                </a:lnTo>
                <a:lnTo>
                  <a:pt x="74968" y="69886"/>
                </a:lnTo>
                <a:lnTo>
                  <a:pt x="83157" y="109309"/>
                </a:lnTo>
                <a:lnTo>
                  <a:pt x="47878" y="131409"/>
                </a:lnTo>
                <a:lnTo>
                  <a:pt x="56698" y="171430"/>
                </a:lnTo>
                <a:close/>
              </a:path>
            </a:pathLst>
          </a:custGeom>
          <a:solidFill>
            <a:schemeClr val="tx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DD9E118-0BC8-2DC1-719E-2F0DEE1674DD}"/>
              </a:ext>
            </a:extLst>
          </p:cNvPr>
          <p:cNvSpPr/>
          <p:nvPr/>
        </p:nvSpPr>
        <p:spPr>
          <a:xfrm>
            <a:off x="823941" y="2752606"/>
            <a:ext cx="110246" cy="198308"/>
          </a:xfrm>
          <a:custGeom>
            <a:avLst/>
            <a:gdLst>
              <a:gd name="connsiteX0" fmla="*/ 9450 w 110246"/>
              <a:gd name="connsiteY0" fmla="*/ 198309 h 198308"/>
              <a:gd name="connsiteX1" fmla="*/ 0 w 110246"/>
              <a:gd name="connsiteY1" fmla="*/ 150524 h 198308"/>
              <a:gd name="connsiteX2" fmla="*/ 35279 w 110246"/>
              <a:gd name="connsiteY2" fmla="*/ 128423 h 198308"/>
              <a:gd name="connsiteX3" fmla="*/ 26459 w 110246"/>
              <a:gd name="connsiteY3" fmla="*/ 89000 h 198308"/>
              <a:gd name="connsiteX4" fmla="*/ 61738 w 110246"/>
              <a:gd name="connsiteY4" fmla="*/ 66302 h 198308"/>
              <a:gd name="connsiteX5" fmla="*/ 53548 w 110246"/>
              <a:gd name="connsiteY5" fmla="*/ 26879 h 198308"/>
              <a:gd name="connsiteX6" fmla="*/ 95757 w 110246"/>
              <a:gd name="connsiteY6" fmla="*/ 0 h 198308"/>
              <a:gd name="connsiteX7" fmla="*/ 110247 w 110246"/>
              <a:gd name="connsiteY7" fmla="*/ 19711 h 198308"/>
              <a:gd name="connsiteX8" fmla="*/ 81897 w 110246"/>
              <a:gd name="connsiteY8" fmla="*/ 37631 h 198308"/>
              <a:gd name="connsiteX9" fmla="*/ 90087 w 110246"/>
              <a:gd name="connsiteY9" fmla="*/ 77054 h 198308"/>
              <a:gd name="connsiteX10" fmla="*/ 54808 w 110246"/>
              <a:gd name="connsiteY10" fmla="*/ 99752 h 198308"/>
              <a:gd name="connsiteX11" fmla="*/ 62998 w 110246"/>
              <a:gd name="connsiteY11" fmla="*/ 139175 h 198308"/>
              <a:gd name="connsiteX12" fmla="*/ 27719 w 110246"/>
              <a:gd name="connsiteY12" fmla="*/ 161873 h 198308"/>
              <a:gd name="connsiteX13" fmla="*/ 34649 w 110246"/>
              <a:gd name="connsiteY13" fmla="*/ 193530 h 19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246" h="198308">
                <a:moveTo>
                  <a:pt x="9450" y="198309"/>
                </a:moveTo>
                <a:lnTo>
                  <a:pt x="0" y="150524"/>
                </a:lnTo>
                <a:lnTo>
                  <a:pt x="35279" y="128423"/>
                </a:lnTo>
                <a:lnTo>
                  <a:pt x="26459" y="89000"/>
                </a:lnTo>
                <a:lnTo>
                  <a:pt x="61738" y="66302"/>
                </a:lnTo>
                <a:lnTo>
                  <a:pt x="53548" y="26879"/>
                </a:lnTo>
                <a:lnTo>
                  <a:pt x="95757" y="0"/>
                </a:lnTo>
                <a:lnTo>
                  <a:pt x="110247" y="19711"/>
                </a:lnTo>
                <a:lnTo>
                  <a:pt x="81897" y="37631"/>
                </a:lnTo>
                <a:lnTo>
                  <a:pt x="90087" y="77054"/>
                </a:lnTo>
                <a:lnTo>
                  <a:pt x="54808" y="99752"/>
                </a:lnTo>
                <a:lnTo>
                  <a:pt x="62998" y="139175"/>
                </a:lnTo>
                <a:lnTo>
                  <a:pt x="27719" y="161873"/>
                </a:lnTo>
                <a:lnTo>
                  <a:pt x="34649" y="193530"/>
                </a:lnTo>
                <a:close/>
              </a:path>
            </a:pathLst>
          </a:custGeom>
          <a:solidFill>
            <a:schemeClr val="tx1"/>
          </a:solidFill>
          <a:ln w="6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C2FB95A1-C14B-3EDE-9AC8-DF20B05F2116}"/>
              </a:ext>
            </a:extLst>
          </p:cNvPr>
          <p:cNvGrpSpPr/>
          <p:nvPr/>
        </p:nvGrpSpPr>
        <p:grpSpPr>
          <a:xfrm>
            <a:off x="806287" y="3432068"/>
            <a:ext cx="428514" cy="471365"/>
            <a:chOff x="863797" y="3142295"/>
            <a:chExt cx="428514" cy="471365"/>
          </a:xfrm>
        </p:grpSpPr>
        <p:sp>
          <p:nvSpPr>
            <p:cNvPr id="25" name="Freeform: Shape 24">
              <a:extLst>
                <a:ext uri="{FF2B5EF4-FFF2-40B4-BE49-F238E27FC236}">
                  <a16:creationId xmlns:a16="http://schemas.microsoft.com/office/drawing/2014/main" id="{81877021-7258-E4A6-A103-D7838213A2DA}"/>
                </a:ext>
              </a:extLst>
            </p:cNvPr>
            <p:cNvSpPr/>
            <p:nvPr/>
          </p:nvSpPr>
          <p:spPr>
            <a:xfrm>
              <a:off x="863797" y="3142295"/>
              <a:ext cx="428514" cy="471365"/>
            </a:xfrm>
            <a:custGeom>
              <a:avLst/>
              <a:gdLst>
                <a:gd name="connsiteX0" fmla="*/ 396376 w 428514"/>
                <a:gd name="connsiteY0" fmla="*/ 426372 h 471365"/>
                <a:gd name="connsiteX1" fmla="*/ 289247 w 428514"/>
                <a:gd name="connsiteY1" fmla="*/ 324599 h 471365"/>
                <a:gd name="connsiteX2" fmla="*/ 396376 w 428514"/>
                <a:gd name="connsiteY2" fmla="*/ 222827 h 471365"/>
                <a:gd name="connsiteX3" fmla="*/ 396376 w 428514"/>
                <a:gd name="connsiteY3" fmla="*/ 426372 h 471365"/>
                <a:gd name="connsiteX4" fmla="*/ 49279 w 428514"/>
                <a:gd name="connsiteY4" fmla="*/ 439227 h 471365"/>
                <a:gd name="connsiteX5" fmla="*/ 155336 w 428514"/>
                <a:gd name="connsiteY5" fmla="*/ 339062 h 471365"/>
                <a:gd name="connsiteX6" fmla="*/ 162835 w 428514"/>
                <a:gd name="connsiteY6" fmla="*/ 332098 h 471365"/>
                <a:gd name="connsiteX7" fmla="*/ 266214 w 428514"/>
                <a:gd name="connsiteY7" fmla="*/ 332098 h 471365"/>
                <a:gd name="connsiteX8" fmla="*/ 273713 w 428514"/>
                <a:gd name="connsiteY8" fmla="*/ 339062 h 471365"/>
                <a:gd name="connsiteX9" fmla="*/ 379235 w 428514"/>
                <a:gd name="connsiteY9" fmla="*/ 439227 h 471365"/>
                <a:gd name="connsiteX10" fmla="*/ 49279 w 428514"/>
                <a:gd name="connsiteY10" fmla="*/ 439227 h 471365"/>
                <a:gd name="connsiteX11" fmla="*/ 32139 w 428514"/>
                <a:gd name="connsiteY11" fmla="*/ 222292 h 471365"/>
                <a:gd name="connsiteX12" fmla="*/ 139267 w 428514"/>
                <a:gd name="connsiteY12" fmla="*/ 324064 h 471365"/>
                <a:gd name="connsiteX13" fmla="*/ 32139 w 428514"/>
                <a:gd name="connsiteY13" fmla="*/ 425836 h 471365"/>
                <a:gd name="connsiteX14" fmla="*/ 32139 w 428514"/>
                <a:gd name="connsiteY14" fmla="*/ 222292 h 471365"/>
                <a:gd name="connsiteX15" fmla="*/ 107129 w 428514"/>
                <a:gd name="connsiteY15" fmla="*/ 85703 h 471365"/>
                <a:gd name="connsiteX16" fmla="*/ 321386 w 428514"/>
                <a:gd name="connsiteY16" fmla="*/ 85703 h 471365"/>
                <a:gd name="connsiteX17" fmla="*/ 321386 w 428514"/>
                <a:gd name="connsiteY17" fmla="*/ 264072 h 471365"/>
                <a:gd name="connsiteX18" fmla="*/ 273178 w 428514"/>
                <a:gd name="connsiteY18" fmla="*/ 310137 h 471365"/>
                <a:gd name="connsiteX19" fmla="*/ 155336 w 428514"/>
                <a:gd name="connsiteY19" fmla="*/ 310137 h 471365"/>
                <a:gd name="connsiteX20" fmla="*/ 107129 w 428514"/>
                <a:gd name="connsiteY20" fmla="*/ 264072 h 471365"/>
                <a:gd name="connsiteX21" fmla="*/ 107129 w 428514"/>
                <a:gd name="connsiteY21" fmla="*/ 85703 h 471365"/>
                <a:gd name="connsiteX22" fmla="*/ 353524 w 428514"/>
                <a:gd name="connsiteY22" fmla="*/ 100165 h 471365"/>
                <a:gd name="connsiteX23" fmla="*/ 353524 w 428514"/>
                <a:gd name="connsiteY23" fmla="*/ 53564 h 471365"/>
                <a:gd name="connsiteX24" fmla="*/ 278534 w 428514"/>
                <a:gd name="connsiteY24" fmla="*/ 53564 h 471365"/>
                <a:gd name="connsiteX25" fmla="*/ 214257 w 428514"/>
                <a:gd name="connsiteY25" fmla="*/ 0 h 471365"/>
                <a:gd name="connsiteX26" fmla="*/ 149980 w 428514"/>
                <a:gd name="connsiteY26" fmla="*/ 53564 h 471365"/>
                <a:gd name="connsiteX27" fmla="*/ 74990 w 428514"/>
                <a:gd name="connsiteY27" fmla="*/ 53564 h 471365"/>
                <a:gd name="connsiteX28" fmla="*/ 74990 w 428514"/>
                <a:gd name="connsiteY28" fmla="*/ 100701 h 471365"/>
                <a:gd name="connsiteX29" fmla="*/ 0 w 428514"/>
                <a:gd name="connsiteY29" fmla="*/ 171941 h 471365"/>
                <a:gd name="connsiteX30" fmla="*/ 0 w 428514"/>
                <a:gd name="connsiteY30" fmla="*/ 471366 h 471365"/>
                <a:gd name="connsiteX31" fmla="*/ 428514 w 428514"/>
                <a:gd name="connsiteY31" fmla="*/ 471366 h 471365"/>
                <a:gd name="connsiteX32" fmla="*/ 428514 w 428514"/>
                <a:gd name="connsiteY32" fmla="*/ 171941 h 471365"/>
                <a:gd name="connsiteX33" fmla="*/ 353524 w 428514"/>
                <a:gd name="connsiteY33" fmla="*/ 100165 h 4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8514" h="471365">
                  <a:moveTo>
                    <a:pt x="396376" y="426372"/>
                  </a:moveTo>
                  <a:lnTo>
                    <a:pt x="289247" y="324599"/>
                  </a:lnTo>
                  <a:lnTo>
                    <a:pt x="396376" y="222827"/>
                  </a:lnTo>
                  <a:lnTo>
                    <a:pt x="396376" y="426372"/>
                  </a:lnTo>
                  <a:close/>
                  <a:moveTo>
                    <a:pt x="49279" y="439227"/>
                  </a:moveTo>
                  <a:lnTo>
                    <a:pt x="155336" y="339062"/>
                  </a:lnTo>
                  <a:lnTo>
                    <a:pt x="162835" y="332098"/>
                  </a:lnTo>
                  <a:cubicBezTo>
                    <a:pt x="191760" y="304781"/>
                    <a:pt x="237290" y="304781"/>
                    <a:pt x="266214" y="332098"/>
                  </a:cubicBezTo>
                  <a:lnTo>
                    <a:pt x="273713" y="339062"/>
                  </a:lnTo>
                  <a:lnTo>
                    <a:pt x="379235" y="439227"/>
                  </a:lnTo>
                  <a:lnTo>
                    <a:pt x="49279" y="439227"/>
                  </a:lnTo>
                  <a:close/>
                  <a:moveTo>
                    <a:pt x="32139" y="222292"/>
                  </a:moveTo>
                  <a:lnTo>
                    <a:pt x="139267" y="324064"/>
                  </a:lnTo>
                  <a:lnTo>
                    <a:pt x="32139" y="425836"/>
                  </a:lnTo>
                  <a:lnTo>
                    <a:pt x="32139" y="222292"/>
                  </a:lnTo>
                  <a:close/>
                  <a:moveTo>
                    <a:pt x="107129" y="85703"/>
                  </a:moveTo>
                  <a:lnTo>
                    <a:pt x="321386" y="85703"/>
                  </a:lnTo>
                  <a:lnTo>
                    <a:pt x="321386" y="264072"/>
                  </a:lnTo>
                  <a:lnTo>
                    <a:pt x="273178" y="310137"/>
                  </a:lnTo>
                  <a:cubicBezTo>
                    <a:pt x="238361" y="283355"/>
                    <a:pt x="190153" y="283355"/>
                    <a:pt x="155336" y="310137"/>
                  </a:cubicBezTo>
                  <a:lnTo>
                    <a:pt x="107129" y="264072"/>
                  </a:lnTo>
                  <a:lnTo>
                    <a:pt x="107129" y="85703"/>
                  </a:lnTo>
                  <a:close/>
                  <a:moveTo>
                    <a:pt x="353524" y="100165"/>
                  </a:moveTo>
                  <a:lnTo>
                    <a:pt x="353524" y="53564"/>
                  </a:lnTo>
                  <a:lnTo>
                    <a:pt x="278534" y="53564"/>
                  </a:lnTo>
                  <a:lnTo>
                    <a:pt x="214257" y="0"/>
                  </a:lnTo>
                  <a:lnTo>
                    <a:pt x="149980" y="53564"/>
                  </a:lnTo>
                  <a:lnTo>
                    <a:pt x="74990" y="53564"/>
                  </a:lnTo>
                  <a:lnTo>
                    <a:pt x="74990" y="100701"/>
                  </a:lnTo>
                  <a:lnTo>
                    <a:pt x="0" y="171941"/>
                  </a:lnTo>
                  <a:lnTo>
                    <a:pt x="0" y="471366"/>
                  </a:lnTo>
                  <a:lnTo>
                    <a:pt x="428514" y="471366"/>
                  </a:lnTo>
                  <a:lnTo>
                    <a:pt x="428514" y="171941"/>
                  </a:lnTo>
                  <a:lnTo>
                    <a:pt x="353524" y="100165"/>
                  </a:lnTo>
                  <a:close/>
                </a:path>
              </a:pathLst>
            </a:custGeom>
            <a:solidFill>
              <a:schemeClr val="tx1"/>
            </a:solidFill>
            <a:ln w="5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C759C5A-3F11-CD97-F312-8005DCAAF9F5}"/>
                </a:ext>
              </a:extLst>
            </p:cNvPr>
            <p:cNvSpPr/>
            <p:nvPr/>
          </p:nvSpPr>
          <p:spPr>
            <a:xfrm>
              <a:off x="1008949" y="3259065"/>
              <a:ext cx="139273" cy="140338"/>
            </a:xfrm>
            <a:custGeom>
              <a:avLst/>
              <a:gdLst>
                <a:gd name="connsiteX0" fmla="*/ 69105 w 139273"/>
                <a:gd name="connsiteY0" fmla="*/ 88381 h 140338"/>
                <a:gd name="connsiteX1" fmla="*/ 51964 w 139273"/>
                <a:gd name="connsiteY1" fmla="*/ 71240 h 140338"/>
                <a:gd name="connsiteX2" fmla="*/ 69105 w 139273"/>
                <a:gd name="connsiteY2" fmla="*/ 54100 h 140338"/>
                <a:gd name="connsiteX3" fmla="*/ 86245 w 139273"/>
                <a:gd name="connsiteY3" fmla="*/ 71240 h 140338"/>
                <a:gd name="connsiteX4" fmla="*/ 69105 w 139273"/>
                <a:gd name="connsiteY4" fmla="*/ 88381 h 140338"/>
                <a:gd name="connsiteX5" fmla="*/ 69105 w 139273"/>
                <a:gd name="connsiteY5" fmla="*/ 140338 h 140338"/>
                <a:gd name="connsiteX6" fmla="*/ 103922 w 139273"/>
                <a:gd name="connsiteY6" fmla="*/ 131768 h 140338"/>
                <a:gd name="connsiteX7" fmla="*/ 107671 w 139273"/>
                <a:gd name="connsiteY7" fmla="*/ 119448 h 140338"/>
                <a:gd name="connsiteX8" fmla="*/ 95351 w 139273"/>
                <a:gd name="connsiteY8" fmla="*/ 115699 h 140338"/>
                <a:gd name="connsiteX9" fmla="*/ 69105 w 139273"/>
                <a:gd name="connsiteY9" fmla="*/ 122127 h 140338"/>
                <a:gd name="connsiteX10" fmla="*/ 17683 w 139273"/>
                <a:gd name="connsiteY10" fmla="*/ 70169 h 140338"/>
                <a:gd name="connsiteX11" fmla="*/ 69640 w 139273"/>
                <a:gd name="connsiteY11" fmla="*/ 18212 h 140338"/>
                <a:gd name="connsiteX12" fmla="*/ 121598 w 139273"/>
                <a:gd name="connsiteY12" fmla="*/ 70169 h 140338"/>
                <a:gd name="connsiteX13" fmla="*/ 121598 w 139273"/>
                <a:gd name="connsiteY13" fmla="*/ 87310 h 140338"/>
                <a:gd name="connsiteX14" fmla="*/ 104457 w 139273"/>
                <a:gd name="connsiteY14" fmla="*/ 70169 h 140338"/>
                <a:gd name="connsiteX15" fmla="*/ 76068 w 139273"/>
                <a:gd name="connsiteY15" fmla="*/ 35352 h 140338"/>
                <a:gd name="connsiteX16" fmla="*/ 36966 w 139273"/>
                <a:gd name="connsiteY16" fmla="*/ 56778 h 140338"/>
                <a:gd name="connsiteX17" fmla="*/ 51429 w 139273"/>
                <a:gd name="connsiteY17" fmla="*/ 99094 h 140338"/>
                <a:gd name="connsiteX18" fmla="*/ 95887 w 139273"/>
                <a:gd name="connsiteY18" fmla="*/ 92131 h 140338"/>
                <a:gd name="connsiteX19" fmla="*/ 122133 w 139273"/>
                <a:gd name="connsiteY19" fmla="*/ 103915 h 140338"/>
                <a:gd name="connsiteX20" fmla="*/ 139274 w 139273"/>
                <a:gd name="connsiteY20" fmla="*/ 86774 h 140338"/>
                <a:gd name="connsiteX21" fmla="*/ 139274 w 139273"/>
                <a:gd name="connsiteY21" fmla="*/ 69634 h 140338"/>
                <a:gd name="connsiteX22" fmla="*/ 69640 w 139273"/>
                <a:gd name="connsiteY22" fmla="*/ 0 h 140338"/>
                <a:gd name="connsiteX23" fmla="*/ 7 w 139273"/>
                <a:gd name="connsiteY23" fmla="*/ 69634 h 140338"/>
                <a:gd name="connsiteX24" fmla="*/ 69105 w 139273"/>
                <a:gd name="connsiteY24" fmla="*/ 140338 h 14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9273" h="140338">
                  <a:moveTo>
                    <a:pt x="69105" y="88381"/>
                  </a:moveTo>
                  <a:cubicBezTo>
                    <a:pt x="59463" y="88381"/>
                    <a:pt x="51964" y="80346"/>
                    <a:pt x="51964" y="71240"/>
                  </a:cubicBezTo>
                  <a:cubicBezTo>
                    <a:pt x="51964" y="61599"/>
                    <a:pt x="59999" y="54100"/>
                    <a:pt x="69105" y="54100"/>
                  </a:cubicBezTo>
                  <a:cubicBezTo>
                    <a:pt x="78746" y="54100"/>
                    <a:pt x="86245" y="61599"/>
                    <a:pt x="86245" y="71240"/>
                  </a:cubicBezTo>
                  <a:cubicBezTo>
                    <a:pt x="86245" y="80882"/>
                    <a:pt x="78746" y="88381"/>
                    <a:pt x="69105" y="88381"/>
                  </a:cubicBezTo>
                  <a:close/>
                  <a:moveTo>
                    <a:pt x="69105" y="140338"/>
                  </a:moveTo>
                  <a:cubicBezTo>
                    <a:pt x="81425" y="140338"/>
                    <a:pt x="93209" y="137125"/>
                    <a:pt x="103922" y="131768"/>
                  </a:cubicBezTo>
                  <a:cubicBezTo>
                    <a:pt x="108207" y="129090"/>
                    <a:pt x="109814" y="123733"/>
                    <a:pt x="107671" y="119448"/>
                  </a:cubicBezTo>
                  <a:cubicBezTo>
                    <a:pt x="104993" y="115163"/>
                    <a:pt x="99636" y="113556"/>
                    <a:pt x="95351" y="115699"/>
                  </a:cubicBezTo>
                  <a:cubicBezTo>
                    <a:pt x="87317" y="119984"/>
                    <a:pt x="78211" y="122127"/>
                    <a:pt x="69105" y="122127"/>
                  </a:cubicBezTo>
                  <a:cubicBezTo>
                    <a:pt x="40716" y="122127"/>
                    <a:pt x="17147" y="98558"/>
                    <a:pt x="17683" y="70169"/>
                  </a:cubicBezTo>
                  <a:cubicBezTo>
                    <a:pt x="17683" y="41780"/>
                    <a:pt x="41251" y="18212"/>
                    <a:pt x="69640" y="18212"/>
                  </a:cubicBezTo>
                  <a:cubicBezTo>
                    <a:pt x="98029" y="18212"/>
                    <a:pt x="121598" y="41244"/>
                    <a:pt x="121598" y="70169"/>
                  </a:cubicBezTo>
                  <a:lnTo>
                    <a:pt x="121598" y="87310"/>
                  </a:lnTo>
                  <a:cubicBezTo>
                    <a:pt x="111956" y="87310"/>
                    <a:pt x="104457" y="79811"/>
                    <a:pt x="104457" y="70169"/>
                  </a:cubicBezTo>
                  <a:cubicBezTo>
                    <a:pt x="104457" y="53029"/>
                    <a:pt x="92673" y="38566"/>
                    <a:pt x="76068" y="35352"/>
                  </a:cubicBezTo>
                  <a:cubicBezTo>
                    <a:pt x="59463" y="32139"/>
                    <a:pt x="42858" y="41244"/>
                    <a:pt x="36966" y="56778"/>
                  </a:cubicBezTo>
                  <a:cubicBezTo>
                    <a:pt x="31074" y="72312"/>
                    <a:pt x="36966" y="90524"/>
                    <a:pt x="51429" y="99094"/>
                  </a:cubicBezTo>
                  <a:cubicBezTo>
                    <a:pt x="65891" y="107664"/>
                    <a:pt x="84638" y="104986"/>
                    <a:pt x="95887" y="92131"/>
                  </a:cubicBezTo>
                  <a:cubicBezTo>
                    <a:pt x="102315" y="99630"/>
                    <a:pt x="111956" y="103915"/>
                    <a:pt x="122133" y="103915"/>
                  </a:cubicBezTo>
                  <a:cubicBezTo>
                    <a:pt x="131775" y="103915"/>
                    <a:pt x="139274" y="96416"/>
                    <a:pt x="139274" y="86774"/>
                  </a:cubicBezTo>
                  <a:lnTo>
                    <a:pt x="139274" y="69634"/>
                  </a:lnTo>
                  <a:cubicBezTo>
                    <a:pt x="139274" y="31067"/>
                    <a:pt x="108207" y="0"/>
                    <a:pt x="69640" y="0"/>
                  </a:cubicBezTo>
                  <a:cubicBezTo>
                    <a:pt x="31074" y="0"/>
                    <a:pt x="7" y="31067"/>
                    <a:pt x="7" y="69634"/>
                  </a:cubicBezTo>
                  <a:cubicBezTo>
                    <a:pt x="-529" y="108735"/>
                    <a:pt x="30538" y="139803"/>
                    <a:pt x="69105" y="140338"/>
                  </a:cubicBezTo>
                  <a:close/>
                </a:path>
              </a:pathLst>
            </a:custGeom>
            <a:solidFill>
              <a:schemeClr val="tx1"/>
            </a:solidFill>
            <a:ln w="52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8" name="Freeform: Shape 27">
            <a:extLst>
              <a:ext uri="{FF2B5EF4-FFF2-40B4-BE49-F238E27FC236}">
                <a16:creationId xmlns:a16="http://schemas.microsoft.com/office/drawing/2014/main" id="{1593C857-44BC-A543-C9F0-276F16A8EB01}"/>
              </a:ext>
            </a:extLst>
          </p:cNvPr>
          <p:cNvSpPr/>
          <p:nvPr/>
        </p:nvSpPr>
        <p:spPr>
          <a:xfrm>
            <a:off x="774842" y="1996289"/>
            <a:ext cx="571944" cy="188572"/>
          </a:xfrm>
          <a:custGeom>
            <a:avLst/>
            <a:gdLst>
              <a:gd name="connsiteX0" fmla="*/ 557053 w 571944"/>
              <a:gd name="connsiteY0" fmla="*/ 74135 h 188572"/>
              <a:gd name="connsiteX1" fmla="*/ 285972 w 571944"/>
              <a:gd name="connsiteY1" fmla="*/ 0 h 188572"/>
              <a:gd name="connsiteX2" fmla="*/ 14892 w 571944"/>
              <a:gd name="connsiteY2" fmla="*/ 74135 h 188572"/>
              <a:gd name="connsiteX3" fmla="*/ 5157 w 571944"/>
              <a:gd name="connsiteY3" fmla="*/ 116819 h 188572"/>
              <a:gd name="connsiteX4" fmla="*/ 44845 w 571944"/>
              <a:gd name="connsiteY4" fmla="*/ 175229 h 188572"/>
              <a:gd name="connsiteX5" fmla="*/ 90525 w 571944"/>
              <a:gd name="connsiteY5" fmla="*/ 179722 h 188572"/>
              <a:gd name="connsiteX6" fmla="*/ 127218 w 571944"/>
              <a:gd name="connsiteY6" fmla="*/ 143029 h 188572"/>
              <a:gd name="connsiteX7" fmla="*/ 136204 w 571944"/>
              <a:gd name="connsiteY7" fmla="*/ 122061 h 188572"/>
              <a:gd name="connsiteX8" fmla="*/ 136204 w 571944"/>
              <a:gd name="connsiteY8" fmla="*/ 83870 h 188572"/>
              <a:gd name="connsiteX9" fmla="*/ 285972 w 571944"/>
              <a:gd name="connsiteY9" fmla="*/ 59158 h 188572"/>
              <a:gd name="connsiteX10" fmla="*/ 435741 w 571944"/>
              <a:gd name="connsiteY10" fmla="*/ 83870 h 188572"/>
              <a:gd name="connsiteX11" fmla="*/ 435741 w 571944"/>
              <a:gd name="connsiteY11" fmla="*/ 122061 h 188572"/>
              <a:gd name="connsiteX12" fmla="*/ 444727 w 571944"/>
              <a:gd name="connsiteY12" fmla="*/ 143029 h 188572"/>
              <a:gd name="connsiteX13" fmla="*/ 481420 w 571944"/>
              <a:gd name="connsiteY13" fmla="*/ 179722 h 188572"/>
              <a:gd name="connsiteX14" fmla="*/ 527099 w 571944"/>
              <a:gd name="connsiteY14" fmla="*/ 175229 h 188572"/>
              <a:gd name="connsiteX15" fmla="*/ 566788 w 571944"/>
              <a:gd name="connsiteY15" fmla="*/ 116819 h 188572"/>
              <a:gd name="connsiteX16" fmla="*/ 557053 w 571944"/>
              <a:gd name="connsiteY16" fmla="*/ 74135 h 18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1944" h="188572">
                <a:moveTo>
                  <a:pt x="557053" y="74135"/>
                </a:moveTo>
                <a:cubicBezTo>
                  <a:pt x="477676" y="26958"/>
                  <a:pt x="384819" y="0"/>
                  <a:pt x="285972" y="0"/>
                </a:cubicBezTo>
                <a:cubicBezTo>
                  <a:pt x="187125" y="0"/>
                  <a:pt x="94269" y="26958"/>
                  <a:pt x="14892" y="74135"/>
                </a:cubicBezTo>
                <a:cubicBezTo>
                  <a:pt x="-85" y="83121"/>
                  <a:pt x="-4578" y="102591"/>
                  <a:pt x="5157" y="116819"/>
                </a:cubicBezTo>
                <a:lnTo>
                  <a:pt x="44845" y="175229"/>
                </a:lnTo>
                <a:cubicBezTo>
                  <a:pt x="55329" y="190955"/>
                  <a:pt x="77794" y="193201"/>
                  <a:pt x="90525" y="179722"/>
                </a:cubicBezTo>
                <a:lnTo>
                  <a:pt x="127218" y="143029"/>
                </a:lnTo>
                <a:cubicBezTo>
                  <a:pt x="133209" y="137038"/>
                  <a:pt x="136204" y="129550"/>
                  <a:pt x="136204" y="122061"/>
                </a:cubicBezTo>
                <a:lnTo>
                  <a:pt x="136204" y="83870"/>
                </a:lnTo>
                <a:cubicBezTo>
                  <a:pt x="183381" y="68145"/>
                  <a:pt x="233553" y="59158"/>
                  <a:pt x="285972" y="59158"/>
                </a:cubicBezTo>
                <a:cubicBezTo>
                  <a:pt x="338391" y="59158"/>
                  <a:pt x="388564" y="68145"/>
                  <a:pt x="435741" y="83870"/>
                </a:cubicBezTo>
                <a:lnTo>
                  <a:pt x="435741" y="122061"/>
                </a:lnTo>
                <a:cubicBezTo>
                  <a:pt x="435741" y="130298"/>
                  <a:pt x="438736" y="137787"/>
                  <a:pt x="444727" y="143029"/>
                </a:cubicBezTo>
                <a:lnTo>
                  <a:pt x="481420" y="179722"/>
                </a:lnTo>
                <a:cubicBezTo>
                  <a:pt x="494899" y="193201"/>
                  <a:pt x="516616" y="190955"/>
                  <a:pt x="527099" y="175229"/>
                </a:cubicBezTo>
                <a:lnTo>
                  <a:pt x="566788" y="116819"/>
                </a:lnTo>
                <a:cubicBezTo>
                  <a:pt x="576523" y="102591"/>
                  <a:pt x="572030" y="83121"/>
                  <a:pt x="557053" y="74135"/>
                </a:cubicBezTo>
                <a:close/>
              </a:path>
            </a:pathLst>
          </a:custGeom>
          <a:solidFill>
            <a:schemeClr val="tx1"/>
          </a:solidFill>
          <a:ln w="7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33A0699-E301-2A77-B8D9-D7E81D7E438E}"/>
              </a:ext>
            </a:extLst>
          </p:cNvPr>
          <p:cNvSpPr/>
          <p:nvPr/>
        </p:nvSpPr>
        <p:spPr>
          <a:xfrm>
            <a:off x="836162" y="2093639"/>
            <a:ext cx="449305" cy="329490"/>
          </a:xfrm>
          <a:custGeom>
            <a:avLst/>
            <a:gdLst>
              <a:gd name="connsiteX0" fmla="*/ 299537 w 449305"/>
              <a:gd name="connsiteY0" fmla="*/ 149768 h 329490"/>
              <a:gd name="connsiteX1" fmla="*/ 269583 w 449305"/>
              <a:gd name="connsiteY1" fmla="*/ 149768 h 329490"/>
              <a:gd name="connsiteX2" fmla="*/ 269583 w 449305"/>
              <a:gd name="connsiteY2" fmla="*/ 119815 h 329490"/>
              <a:gd name="connsiteX3" fmla="*/ 299537 w 449305"/>
              <a:gd name="connsiteY3" fmla="*/ 119815 h 329490"/>
              <a:gd name="connsiteX4" fmla="*/ 299537 w 449305"/>
              <a:gd name="connsiteY4" fmla="*/ 149768 h 329490"/>
              <a:gd name="connsiteX5" fmla="*/ 299537 w 449305"/>
              <a:gd name="connsiteY5" fmla="*/ 209676 h 329490"/>
              <a:gd name="connsiteX6" fmla="*/ 269583 w 449305"/>
              <a:gd name="connsiteY6" fmla="*/ 209676 h 329490"/>
              <a:gd name="connsiteX7" fmla="*/ 269583 w 449305"/>
              <a:gd name="connsiteY7" fmla="*/ 179722 h 329490"/>
              <a:gd name="connsiteX8" fmla="*/ 299537 w 449305"/>
              <a:gd name="connsiteY8" fmla="*/ 179722 h 329490"/>
              <a:gd name="connsiteX9" fmla="*/ 299537 w 449305"/>
              <a:gd name="connsiteY9" fmla="*/ 209676 h 329490"/>
              <a:gd name="connsiteX10" fmla="*/ 299537 w 449305"/>
              <a:gd name="connsiteY10" fmla="*/ 269583 h 329490"/>
              <a:gd name="connsiteX11" fmla="*/ 269583 w 449305"/>
              <a:gd name="connsiteY11" fmla="*/ 269583 h 329490"/>
              <a:gd name="connsiteX12" fmla="*/ 269583 w 449305"/>
              <a:gd name="connsiteY12" fmla="*/ 239629 h 329490"/>
              <a:gd name="connsiteX13" fmla="*/ 299537 w 449305"/>
              <a:gd name="connsiteY13" fmla="*/ 239629 h 329490"/>
              <a:gd name="connsiteX14" fmla="*/ 299537 w 449305"/>
              <a:gd name="connsiteY14" fmla="*/ 269583 h 329490"/>
              <a:gd name="connsiteX15" fmla="*/ 239629 w 449305"/>
              <a:gd name="connsiteY15" fmla="*/ 149768 h 329490"/>
              <a:gd name="connsiteX16" fmla="*/ 209676 w 449305"/>
              <a:gd name="connsiteY16" fmla="*/ 149768 h 329490"/>
              <a:gd name="connsiteX17" fmla="*/ 209676 w 449305"/>
              <a:gd name="connsiteY17" fmla="*/ 119815 h 329490"/>
              <a:gd name="connsiteX18" fmla="*/ 239629 w 449305"/>
              <a:gd name="connsiteY18" fmla="*/ 119815 h 329490"/>
              <a:gd name="connsiteX19" fmla="*/ 239629 w 449305"/>
              <a:gd name="connsiteY19" fmla="*/ 149768 h 329490"/>
              <a:gd name="connsiteX20" fmla="*/ 239629 w 449305"/>
              <a:gd name="connsiteY20" fmla="*/ 209676 h 329490"/>
              <a:gd name="connsiteX21" fmla="*/ 209676 w 449305"/>
              <a:gd name="connsiteY21" fmla="*/ 209676 h 329490"/>
              <a:gd name="connsiteX22" fmla="*/ 209676 w 449305"/>
              <a:gd name="connsiteY22" fmla="*/ 179722 h 329490"/>
              <a:gd name="connsiteX23" fmla="*/ 239629 w 449305"/>
              <a:gd name="connsiteY23" fmla="*/ 179722 h 329490"/>
              <a:gd name="connsiteX24" fmla="*/ 239629 w 449305"/>
              <a:gd name="connsiteY24" fmla="*/ 209676 h 329490"/>
              <a:gd name="connsiteX25" fmla="*/ 239629 w 449305"/>
              <a:gd name="connsiteY25" fmla="*/ 269583 h 329490"/>
              <a:gd name="connsiteX26" fmla="*/ 209676 w 449305"/>
              <a:gd name="connsiteY26" fmla="*/ 269583 h 329490"/>
              <a:gd name="connsiteX27" fmla="*/ 209676 w 449305"/>
              <a:gd name="connsiteY27" fmla="*/ 239629 h 329490"/>
              <a:gd name="connsiteX28" fmla="*/ 239629 w 449305"/>
              <a:gd name="connsiteY28" fmla="*/ 239629 h 329490"/>
              <a:gd name="connsiteX29" fmla="*/ 239629 w 449305"/>
              <a:gd name="connsiteY29" fmla="*/ 269583 h 329490"/>
              <a:gd name="connsiteX30" fmla="*/ 179722 w 449305"/>
              <a:gd name="connsiteY30" fmla="*/ 149768 h 329490"/>
              <a:gd name="connsiteX31" fmla="*/ 149768 w 449305"/>
              <a:gd name="connsiteY31" fmla="*/ 149768 h 329490"/>
              <a:gd name="connsiteX32" fmla="*/ 149768 w 449305"/>
              <a:gd name="connsiteY32" fmla="*/ 119815 h 329490"/>
              <a:gd name="connsiteX33" fmla="*/ 179722 w 449305"/>
              <a:gd name="connsiteY33" fmla="*/ 119815 h 329490"/>
              <a:gd name="connsiteX34" fmla="*/ 179722 w 449305"/>
              <a:gd name="connsiteY34" fmla="*/ 149768 h 329490"/>
              <a:gd name="connsiteX35" fmla="*/ 179722 w 449305"/>
              <a:gd name="connsiteY35" fmla="*/ 209676 h 329490"/>
              <a:gd name="connsiteX36" fmla="*/ 149768 w 449305"/>
              <a:gd name="connsiteY36" fmla="*/ 209676 h 329490"/>
              <a:gd name="connsiteX37" fmla="*/ 149768 w 449305"/>
              <a:gd name="connsiteY37" fmla="*/ 179722 h 329490"/>
              <a:gd name="connsiteX38" fmla="*/ 179722 w 449305"/>
              <a:gd name="connsiteY38" fmla="*/ 179722 h 329490"/>
              <a:gd name="connsiteX39" fmla="*/ 179722 w 449305"/>
              <a:gd name="connsiteY39" fmla="*/ 209676 h 329490"/>
              <a:gd name="connsiteX40" fmla="*/ 179722 w 449305"/>
              <a:gd name="connsiteY40" fmla="*/ 269583 h 329490"/>
              <a:gd name="connsiteX41" fmla="*/ 149768 w 449305"/>
              <a:gd name="connsiteY41" fmla="*/ 269583 h 329490"/>
              <a:gd name="connsiteX42" fmla="*/ 149768 w 449305"/>
              <a:gd name="connsiteY42" fmla="*/ 239629 h 329490"/>
              <a:gd name="connsiteX43" fmla="*/ 179722 w 449305"/>
              <a:gd name="connsiteY43" fmla="*/ 239629 h 329490"/>
              <a:gd name="connsiteX44" fmla="*/ 179722 w 449305"/>
              <a:gd name="connsiteY44" fmla="*/ 269583 h 329490"/>
              <a:gd name="connsiteX45" fmla="*/ 344467 w 449305"/>
              <a:gd name="connsiteY45" fmla="*/ 67396 h 329490"/>
              <a:gd name="connsiteX46" fmla="*/ 344467 w 449305"/>
              <a:gd name="connsiteY46" fmla="*/ 22465 h 329490"/>
              <a:gd name="connsiteX47" fmla="*/ 322002 w 449305"/>
              <a:gd name="connsiteY47" fmla="*/ 0 h 329490"/>
              <a:gd name="connsiteX48" fmla="*/ 299537 w 449305"/>
              <a:gd name="connsiteY48" fmla="*/ 22465 h 329490"/>
              <a:gd name="connsiteX49" fmla="*/ 299537 w 449305"/>
              <a:gd name="connsiteY49" fmla="*/ 59907 h 329490"/>
              <a:gd name="connsiteX50" fmla="*/ 149768 w 449305"/>
              <a:gd name="connsiteY50" fmla="*/ 59907 h 329490"/>
              <a:gd name="connsiteX51" fmla="*/ 149768 w 449305"/>
              <a:gd name="connsiteY51" fmla="*/ 22465 h 329490"/>
              <a:gd name="connsiteX52" fmla="*/ 127303 w 449305"/>
              <a:gd name="connsiteY52" fmla="*/ 0 h 329490"/>
              <a:gd name="connsiteX53" fmla="*/ 104838 w 449305"/>
              <a:gd name="connsiteY53" fmla="*/ 22465 h 329490"/>
              <a:gd name="connsiteX54" fmla="*/ 104838 w 449305"/>
              <a:gd name="connsiteY54" fmla="*/ 67396 h 329490"/>
              <a:gd name="connsiteX55" fmla="*/ 17223 w 449305"/>
              <a:gd name="connsiteY55" fmla="*/ 155010 h 329490"/>
              <a:gd name="connsiteX56" fmla="*/ 0 w 449305"/>
              <a:gd name="connsiteY56" fmla="*/ 197694 h 329490"/>
              <a:gd name="connsiteX57" fmla="*/ 0 w 449305"/>
              <a:gd name="connsiteY57" fmla="*/ 329490 h 329490"/>
              <a:gd name="connsiteX58" fmla="*/ 449305 w 449305"/>
              <a:gd name="connsiteY58" fmla="*/ 329490 h 329490"/>
              <a:gd name="connsiteX59" fmla="*/ 449305 w 449305"/>
              <a:gd name="connsiteY59" fmla="*/ 196945 h 329490"/>
              <a:gd name="connsiteX60" fmla="*/ 432082 w 449305"/>
              <a:gd name="connsiteY60" fmla="*/ 154261 h 329490"/>
              <a:gd name="connsiteX61" fmla="*/ 344467 w 449305"/>
              <a:gd name="connsiteY61" fmla="*/ 67396 h 32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449305" h="329490">
                <a:moveTo>
                  <a:pt x="299537" y="149768"/>
                </a:moveTo>
                <a:lnTo>
                  <a:pt x="269583" y="149768"/>
                </a:lnTo>
                <a:lnTo>
                  <a:pt x="269583" y="119815"/>
                </a:lnTo>
                <a:lnTo>
                  <a:pt x="299537" y="119815"/>
                </a:lnTo>
                <a:lnTo>
                  <a:pt x="299537" y="149768"/>
                </a:lnTo>
                <a:close/>
                <a:moveTo>
                  <a:pt x="299537" y="209676"/>
                </a:moveTo>
                <a:lnTo>
                  <a:pt x="269583" y="209676"/>
                </a:lnTo>
                <a:lnTo>
                  <a:pt x="269583" y="179722"/>
                </a:lnTo>
                <a:lnTo>
                  <a:pt x="299537" y="179722"/>
                </a:lnTo>
                <a:lnTo>
                  <a:pt x="299537" y="209676"/>
                </a:lnTo>
                <a:close/>
                <a:moveTo>
                  <a:pt x="299537" y="269583"/>
                </a:moveTo>
                <a:lnTo>
                  <a:pt x="269583" y="269583"/>
                </a:lnTo>
                <a:lnTo>
                  <a:pt x="269583" y="239629"/>
                </a:lnTo>
                <a:lnTo>
                  <a:pt x="299537" y="239629"/>
                </a:lnTo>
                <a:lnTo>
                  <a:pt x="299537" y="269583"/>
                </a:lnTo>
                <a:close/>
                <a:moveTo>
                  <a:pt x="239629" y="149768"/>
                </a:moveTo>
                <a:lnTo>
                  <a:pt x="209676" y="149768"/>
                </a:lnTo>
                <a:lnTo>
                  <a:pt x="209676" y="119815"/>
                </a:lnTo>
                <a:lnTo>
                  <a:pt x="239629" y="119815"/>
                </a:lnTo>
                <a:lnTo>
                  <a:pt x="239629" y="149768"/>
                </a:lnTo>
                <a:close/>
                <a:moveTo>
                  <a:pt x="239629" y="209676"/>
                </a:moveTo>
                <a:lnTo>
                  <a:pt x="209676" y="209676"/>
                </a:lnTo>
                <a:lnTo>
                  <a:pt x="209676" y="179722"/>
                </a:lnTo>
                <a:lnTo>
                  <a:pt x="239629" y="179722"/>
                </a:lnTo>
                <a:lnTo>
                  <a:pt x="239629" y="209676"/>
                </a:lnTo>
                <a:close/>
                <a:moveTo>
                  <a:pt x="239629" y="269583"/>
                </a:moveTo>
                <a:lnTo>
                  <a:pt x="209676" y="269583"/>
                </a:lnTo>
                <a:lnTo>
                  <a:pt x="209676" y="239629"/>
                </a:lnTo>
                <a:lnTo>
                  <a:pt x="239629" y="239629"/>
                </a:lnTo>
                <a:lnTo>
                  <a:pt x="239629" y="269583"/>
                </a:lnTo>
                <a:close/>
                <a:moveTo>
                  <a:pt x="179722" y="149768"/>
                </a:moveTo>
                <a:lnTo>
                  <a:pt x="149768" y="149768"/>
                </a:lnTo>
                <a:lnTo>
                  <a:pt x="149768" y="119815"/>
                </a:lnTo>
                <a:lnTo>
                  <a:pt x="179722" y="119815"/>
                </a:lnTo>
                <a:lnTo>
                  <a:pt x="179722" y="149768"/>
                </a:lnTo>
                <a:close/>
                <a:moveTo>
                  <a:pt x="179722" y="209676"/>
                </a:moveTo>
                <a:lnTo>
                  <a:pt x="149768" y="209676"/>
                </a:lnTo>
                <a:lnTo>
                  <a:pt x="149768" y="179722"/>
                </a:lnTo>
                <a:lnTo>
                  <a:pt x="179722" y="179722"/>
                </a:lnTo>
                <a:lnTo>
                  <a:pt x="179722" y="209676"/>
                </a:lnTo>
                <a:close/>
                <a:moveTo>
                  <a:pt x="179722" y="269583"/>
                </a:moveTo>
                <a:lnTo>
                  <a:pt x="149768" y="269583"/>
                </a:lnTo>
                <a:lnTo>
                  <a:pt x="149768" y="239629"/>
                </a:lnTo>
                <a:lnTo>
                  <a:pt x="179722" y="239629"/>
                </a:lnTo>
                <a:lnTo>
                  <a:pt x="179722" y="269583"/>
                </a:lnTo>
                <a:close/>
                <a:moveTo>
                  <a:pt x="344467" y="67396"/>
                </a:moveTo>
                <a:lnTo>
                  <a:pt x="344467" y="22465"/>
                </a:lnTo>
                <a:cubicBezTo>
                  <a:pt x="344467" y="9735"/>
                  <a:pt x="334732" y="0"/>
                  <a:pt x="322002" y="0"/>
                </a:cubicBezTo>
                <a:cubicBezTo>
                  <a:pt x="309272" y="0"/>
                  <a:pt x="299537" y="9735"/>
                  <a:pt x="299537" y="22465"/>
                </a:cubicBezTo>
                <a:lnTo>
                  <a:pt x="299537" y="59907"/>
                </a:lnTo>
                <a:lnTo>
                  <a:pt x="149768" y="59907"/>
                </a:lnTo>
                <a:lnTo>
                  <a:pt x="149768" y="22465"/>
                </a:lnTo>
                <a:cubicBezTo>
                  <a:pt x="149768" y="9735"/>
                  <a:pt x="140033" y="0"/>
                  <a:pt x="127303" y="0"/>
                </a:cubicBezTo>
                <a:cubicBezTo>
                  <a:pt x="114573" y="0"/>
                  <a:pt x="104838" y="9735"/>
                  <a:pt x="104838" y="22465"/>
                </a:cubicBezTo>
                <a:lnTo>
                  <a:pt x="104838" y="67396"/>
                </a:lnTo>
                <a:lnTo>
                  <a:pt x="17223" y="155010"/>
                </a:lnTo>
                <a:cubicBezTo>
                  <a:pt x="5991" y="166243"/>
                  <a:pt x="0" y="181220"/>
                  <a:pt x="0" y="197694"/>
                </a:cubicBezTo>
                <a:lnTo>
                  <a:pt x="0" y="329490"/>
                </a:lnTo>
                <a:lnTo>
                  <a:pt x="449305" y="329490"/>
                </a:lnTo>
                <a:lnTo>
                  <a:pt x="449305" y="196945"/>
                </a:lnTo>
                <a:cubicBezTo>
                  <a:pt x="449305" y="181220"/>
                  <a:pt x="443314" y="165494"/>
                  <a:pt x="432082" y="154261"/>
                </a:cubicBezTo>
                <a:lnTo>
                  <a:pt x="344467" y="67396"/>
                </a:lnTo>
                <a:close/>
              </a:path>
            </a:pathLst>
          </a:custGeom>
          <a:solidFill>
            <a:schemeClr val="tx1"/>
          </a:solidFill>
          <a:ln w="744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9CFC1A0-7393-865D-0C0E-5D33DB799F32}"/>
              </a:ext>
            </a:extLst>
          </p:cNvPr>
          <p:cNvSpPr/>
          <p:nvPr/>
        </p:nvSpPr>
        <p:spPr>
          <a:xfrm>
            <a:off x="802012" y="4258282"/>
            <a:ext cx="488829" cy="330678"/>
          </a:xfrm>
          <a:custGeom>
            <a:avLst/>
            <a:gdLst>
              <a:gd name="connsiteX0" fmla="*/ 445697 w 488829"/>
              <a:gd name="connsiteY0" fmla="*/ 287547 h 330678"/>
              <a:gd name="connsiteX1" fmla="*/ 43132 w 488829"/>
              <a:gd name="connsiteY1" fmla="*/ 287547 h 330678"/>
              <a:gd name="connsiteX2" fmla="*/ 43132 w 488829"/>
              <a:gd name="connsiteY2" fmla="*/ 43132 h 330678"/>
              <a:gd name="connsiteX3" fmla="*/ 445697 w 488829"/>
              <a:gd name="connsiteY3" fmla="*/ 43132 h 330678"/>
              <a:gd name="connsiteX4" fmla="*/ 488829 w 488829"/>
              <a:gd name="connsiteY4" fmla="*/ 28755 h 330678"/>
              <a:gd name="connsiteX5" fmla="*/ 460075 w 488829"/>
              <a:gd name="connsiteY5" fmla="*/ 0 h 330678"/>
              <a:gd name="connsiteX6" fmla="*/ 28755 w 488829"/>
              <a:gd name="connsiteY6" fmla="*/ 0 h 330678"/>
              <a:gd name="connsiteX7" fmla="*/ 0 w 488829"/>
              <a:gd name="connsiteY7" fmla="*/ 28755 h 330678"/>
              <a:gd name="connsiteX8" fmla="*/ 0 w 488829"/>
              <a:gd name="connsiteY8" fmla="*/ 330679 h 330678"/>
              <a:gd name="connsiteX9" fmla="*/ 488829 w 488829"/>
              <a:gd name="connsiteY9" fmla="*/ 330679 h 33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829" h="330678">
                <a:moveTo>
                  <a:pt x="445697" y="287547"/>
                </a:moveTo>
                <a:lnTo>
                  <a:pt x="43132" y="287547"/>
                </a:lnTo>
                <a:lnTo>
                  <a:pt x="43132" y="43132"/>
                </a:lnTo>
                <a:lnTo>
                  <a:pt x="445697" y="43132"/>
                </a:lnTo>
                <a:close/>
                <a:moveTo>
                  <a:pt x="488829" y="28755"/>
                </a:moveTo>
                <a:cubicBezTo>
                  <a:pt x="488829" y="12874"/>
                  <a:pt x="475955" y="0"/>
                  <a:pt x="460075" y="0"/>
                </a:cubicBezTo>
                <a:lnTo>
                  <a:pt x="28755" y="0"/>
                </a:lnTo>
                <a:cubicBezTo>
                  <a:pt x="12874" y="0"/>
                  <a:pt x="0" y="12874"/>
                  <a:pt x="0" y="28755"/>
                </a:cubicBezTo>
                <a:lnTo>
                  <a:pt x="0" y="330679"/>
                </a:lnTo>
                <a:lnTo>
                  <a:pt x="488829" y="330679"/>
                </a:lnTo>
                <a:close/>
              </a:path>
            </a:pathLst>
          </a:custGeom>
          <a:solidFill>
            <a:schemeClr val="tx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20E88AC-2AE5-9835-8D33-ED825EEB9EA9}"/>
              </a:ext>
            </a:extLst>
          </p:cNvPr>
          <p:cNvSpPr/>
          <p:nvPr/>
        </p:nvSpPr>
        <p:spPr>
          <a:xfrm>
            <a:off x="715748" y="4617715"/>
            <a:ext cx="661357" cy="43132"/>
          </a:xfrm>
          <a:custGeom>
            <a:avLst/>
            <a:gdLst>
              <a:gd name="connsiteX0" fmla="*/ 373811 w 661357"/>
              <a:gd name="connsiteY0" fmla="*/ 0 h 43132"/>
              <a:gd name="connsiteX1" fmla="*/ 373811 w 661357"/>
              <a:gd name="connsiteY1" fmla="*/ 7189 h 43132"/>
              <a:gd name="connsiteX2" fmla="*/ 367514 w 661357"/>
              <a:gd name="connsiteY2" fmla="*/ 14377 h 43132"/>
              <a:gd name="connsiteX3" fmla="*/ 366622 w 661357"/>
              <a:gd name="connsiteY3" fmla="*/ 14377 h 43132"/>
              <a:gd name="connsiteX4" fmla="*/ 294735 w 661357"/>
              <a:gd name="connsiteY4" fmla="*/ 14377 h 43132"/>
              <a:gd name="connsiteX5" fmla="*/ 287547 w 661357"/>
              <a:gd name="connsiteY5" fmla="*/ 8081 h 43132"/>
              <a:gd name="connsiteX6" fmla="*/ 287547 w 661357"/>
              <a:gd name="connsiteY6" fmla="*/ 7189 h 43132"/>
              <a:gd name="connsiteX7" fmla="*/ 287547 w 661357"/>
              <a:gd name="connsiteY7" fmla="*/ 0 h 43132"/>
              <a:gd name="connsiteX8" fmla="*/ 0 w 661357"/>
              <a:gd name="connsiteY8" fmla="*/ 0 h 43132"/>
              <a:gd name="connsiteX9" fmla="*/ 0 w 661357"/>
              <a:gd name="connsiteY9" fmla="*/ 14377 h 43132"/>
              <a:gd name="connsiteX10" fmla="*/ 28755 w 661357"/>
              <a:gd name="connsiteY10" fmla="*/ 43132 h 43132"/>
              <a:gd name="connsiteX11" fmla="*/ 632603 w 661357"/>
              <a:gd name="connsiteY11" fmla="*/ 43132 h 43132"/>
              <a:gd name="connsiteX12" fmla="*/ 661357 w 661357"/>
              <a:gd name="connsiteY12" fmla="*/ 14377 h 43132"/>
              <a:gd name="connsiteX13" fmla="*/ 661357 w 661357"/>
              <a:gd name="connsiteY13" fmla="*/ 0 h 4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1357" h="43132">
                <a:moveTo>
                  <a:pt x="373811" y="0"/>
                </a:moveTo>
                <a:lnTo>
                  <a:pt x="373811" y="7189"/>
                </a:lnTo>
                <a:cubicBezTo>
                  <a:pt x="374057" y="10912"/>
                  <a:pt x="371238" y="14131"/>
                  <a:pt x="367514" y="14377"/>
                </a:cubicBezTo>
                <a:cubicBezTo>
                  <a:pt x="367217" y="14397"/>
                  <a:pt x="366919" y="14397"/>
                  <a:pt x="366622" y="14377"/>
                </a:cubicBezTo>
                <a:lnTo>
                  <a:pt x="294735" y="14377"/>
                </a:lnTo>
                <a:cubicBezTo>
                  <a:pt x="291012" y="14624"/>
                  <a:pt x="287793" y="11804"/>
                  <a:pt x="287547" y="8081"/>
                </a:cubicBezTo>
                <a:cubicBezTo>
                  <a:pt x="287527" y="7784"/>
                  <a:pt x="287527" y="7486"/>
                  <a:pt x="287547" y="7189"/>
                </a:cubicBezTo>
                <a:lnTo>
                  <a:pt x="287547" y="0"/>
                </a:lnTo>
                <a:lnTo>
                  <a:pt x="0" y="0"/>
                </a:lnTo>
                <a:lnTo>
                  <a:pt x="0" y="14377"/>
                </a:lnTo>
                <a:cubicBezTo>
                  <a:pt x="0" y="30258"/>
                  <a:pt x="12874" y="43132"/>
                  <a:pt x="28755" y="43132"/>
                </a:cubicBezTo>
                <a:lnTo>
                  <a:pt x="632603" y="43132"/>
                </a:lnTo>
                <a:cubicBezTo>
                  <a:pt x="648483" y="43132"/>
                  <a:pt x="661357" y="30258"/>
                  <a:pt x="661357" y="14377"/>
                </a:cubicBezTo>
                <a:lnTo>
                  <a:pt x="661357" y="0"/>
                </a:lnTo>
                <a:close/>
              </a:path>
            </a:pathLst>
          </a:custGeom>
          <a:solidFill>
            <a:schemeClr val="tx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E942C88C-97AC-E3C1-DEEA-B6C1F29CBE18}"/>
              </a:ext>
            </a:extLst>
          </p:cNvPr>
          <p:cNvSpPr/>
          <p:nvPr/>
        </p:nvSpPr>
        <p:spPr>
          <a:xfrm>
            <a:off x="945785" y="4322980"/>
            <a:ext cx="201282" cy="201282"/>
          </a:xfrm>
          <a:custGeom>
            <a:avLst/>
            <a:gdLst>
              <a:gd name="connsiteX0" fmla="*/ 100641 w 201282"/>
              <a:gd name="connsiteY0" fmla="*/ 0 h 201282"/>
              <a:gd name="connsiteX1" fmla="*/ 0 w 201282"/>
              <a:gd name="connsiteY1" fmla="*/ 100641 h 201282"/>
              <a:gd name="connsiteX2" fmla="*/ 100641 w 201282"/>
              <a:gd name="connsiteY2" fmla="*/ 201283 h 201282"/>
              <a:gd name="connsiteX3" fmla="*/ 201283 w 201282"/>
              <a:gd name="connsiteY3" fmla="*/ 100641 h 201282"/>
              <a:gd name="connsiteX4" fmla="*/ 100641 w 201282"/>
              <a:gd name="connsiteY4" fmla="*/ 0 h 201282"/>
              <a:gd name="connsiteX5" fmla="*/ 107830 w 201282"/>
              <a:gd name="connsiteY5" fmla="*/ 107830 h 201282"/>
              <a:gd name="connsiteX6" fmla="*/ 140826 w 201282"/>
              <a:gd name="connsiteY6" fmla="*/ 107830 h 201282"/>
              <a:gd name="connsiteX7" fmla="*/ 107830 w 201282"/>
              <a:gd name="connsiteY7" fmla="*/ 173319 h 201282"/>
              <a:gd name="connsiteX8" fmla="*/ 107830 w 201282"/>
              <a:gd name="connsiteY8" fmla="*/ 93453 h 201282"/>
              <a:gd name="connsiteX9" fmla="*/ 107830 w 201282"/>
              <a:gd name="connsiteY9" fmla="*/ 27892 h 201282"/>
              <a:gd name="connsiteX10" fmla="*/ 140826 w 201282"/>
              <a:gd name="connsiteY10" fmla="*/ 93453 h 201282"/>
              <a:gd name="connsiteX11" fmla="*/ 93453 w 201282"/>
              <a:gd name="connsiteY11" fmla="*/ 93453 h 201282"/>
              <a:gd name="connsiteX12" fmla="*/ 61535 w 201282"/>
              <a:gd name="connsiteY12" fmla="*/ 93453 h 201282"/>
              <a:gd name="connsiteX13" fmla="*/ 93453 w 201282"/>
              <a:gd name="connsiteY13" fmla="*/ 28755 h 201282"/>
              <a:gd name="connsiteX14" fmla="*/ 93453 w 201282"/>
              <a:gd name="connsiteY14" fmla="*/ 107830 h 201282"/>
              <a:gd name="connsiteX15" fmla="*/ 93453 w 201282"/>
              <a:gd name="connsiteY15" fmla="*/ 172528 h 201282"/>
              <a:gd name="connsiteX16" fmla="*/ 61535 w 201282"/>
              <a:gd name="connsiteY16" fmla="*/ 107830 h 201282"/>
              <a:gd name="connsiteX17" fmla="*/ 47086 w 201282"/>
              <a:gd name="connsiteY17" fmla="*/ 93453 h 201282"/>
              <a:gd name="connsiteX18" fmla="*/ 16318 w 201282"/>
              <a:gd name="connsiteY18" fmla="*/ 93453 h 201282"/>
              <a:gd name="connsiteX19" fmla="*/ 84395 w 201282"/>
              <a:gd name="connsiteY19" fmla="*/ 17612 h 201282"/>
              <a:gd name="connsiteX20" fmla="*/ 47086 w 201282"/>
              <a:gd name="connsiteY20" fmla="*/ 93453 h 201282"/>
              <a:gd name="connsiteX21" fmla="*/ 47086 w 201282"/>
              <a:gd name="connsiteY21" fmla="*/ 107830 h 201282"/>
              <a:gd name="connsiteX22" fmla="*/ 84539 w 201282"/>
              <a:gd name="connsiteY22" fmla="*/ 183742 h 201282"/>
              <a:gd name="connsiteX23" fmla="*/ 16318 w 201282"/>
              <a:gd name="connsiteY23" fmla="*/ 107830 h 201282"/>
              <a:gd name="connsiteX24" fmla="*/ 155275 w 201282"/>
              <a:gd name="connsiteY24" fmla="*/ 107830 h 201282"/>
              <a:gd name="connsiteX25" fmla="*/ 184964 w 201282"/>
              <a:gd name="connsiteY25" fmla="*/ 107830 h 201282"/>
              <a:gd name="connsiteX26" fmla="*/ 118038 w 201282"/>
              <a:gd name="connsiteY26" fmla="*/ 183455 h 201282"/>
              <a:gd name="connsiteX27" fmla="*/ 155275 w 201282"/>
              <a:gd name="connsiteY27" fmla="*/ 107830 h 201282"/>
              <a:gd name="connsiteX28" fmla="*/ 155275 w 201282"/>
              <a:gd name="connsiteY28" fmla="*/ 93453 h 201282"/>
              <a:gd name="connsiteX29" fmla="*/ 118254 w 201282"/>
              <a:gd name="connsiteY29" fmla="*/ 17900 h 201282"/>
              <a:gd name="connsiteX30" fmla="*/ 184964 w 201282"/>
              <a:gd name="connsiteY30" fmla="*/ 93453 h 20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1282" h="201282">
                <a:moveTo>
                  <a:pt x="100641" y="0"/>
                </a:moveTo>
                <a:cubicBezTo>
                  <a:pt x="45059" y="0"/>
                  <a:pt x="0" y="45059"/>
                  <a:pt x="0" y="100641"/>
                </a:cubicBezTo>
                <a:cubicBezTo>
                  <a:pt x="0" y="156224"/>
                  <a:pt x="45059" y="201283"/>
                  <a:pt x="100641" y="201283"/>
                </a:cubicBezTo>
                <a:cubicBezTo>
                  <a:pt x="156224" y="201283"/>
                  <a:pt x="201283" y="156224"/>
                  <a:pt x="201283" y="100641"/>
                </a:cubicBezTo>
                <a:cubicBezTo>
                  <a:pt x="201283" y="45059"/>
                  <a:pt x="156224" y="0"/>
                  <a:pt x="100641" y="0"/>
                </a:cubicBezTo>
                <a:close/>
                <a:moveTo>
                  <a:pt x="107830" y="107830"/>
                </a:moveTo>
                <a:lnTo>
                  <a:pt x="140826" y="107830"/>
                </a:lnTo>
                <a:cubicBezTo>
                  <a:pt x="137068" y="132612"/>
                  <a:pt x="125511" y="155552"/>
                  <a:pt x="107830" y="173319"/>
                </a:cubicBezTo>
                <a:close/>
                <a:moveTo>
                  <a:pt x="107830" y="93453"/>
                </a:moveTo>
                <a:lnTo>
                  <a:pt x="107830" y="27892"/>
                </a:lnTo>
                <a:cubicBezTo>
                  <a:pt x="125529" y="45675"/>
                  <a:pt x="137088" y="68643"/>
                  <a:pt x="140826" y="93453"/>
                </a:cubicBezTo>
                <a:close/>
                <a:moveTo>
                  <a:pt x="93453" y="93453"/>
                </a:moveTo>
                <a:lnTo>
                  <a:pt x="61535" y="93453"/>
                </a:lnTo>
                <a:cubicBezTo>
                  <a:pt x="65110" y="69068"/>
                  <a:pt x="76278" y="46430"/>
                  <a:pt x="93453" y="28755"/>
                </a:cubicBezTo>
                <a:close/>
                <a:moveTo>
                  <a:pt x="93453" y="107830"/>
                </a:moveTo>
                <a:lnTo>
                  <a:pt x="93453" y="172528"/>
                </a:lnTo>
                <a:cubicBezTo>
                  <a:pt x="76311" y="154829"/>
                  <a:pt x="65147" y="132203"/>
                  <a:pt x="61535" y="107830"/>
                </a:cubicBezTo>
                <a:close/>
                <a:moveTo>
                  <a:pt x="47086" y="93453"/>
                </a:moveTo>
                <a:lnTo>
                  <a:pt x="16318" y="93453"/>
                </a:lnTo>
                <a:cubicBezTo>
                  <a:pt x="19509" y="55798"/>
                  <a:pt x="47303" y="24836"/>
                  <a:pt x="84395" y="17612"/>
                </a:cubicBezTo>
                <a:cubicBezTo>
                  <a:pt x="63901" y="38062"/>
                  <a:pt x="50779" y="64738"/>
                  <a:pt x="47086" y="93453"/>
                </a:cubicBezTo>
                <a:close/>
                <a:moveTo>
                  <a:pt x="47086" y="107830"/>
                </a:moveTo>
                <a:cubicBezTo>
                  <a:pt x="50781" y="136595"/>
                  <a:pt x="63960" y="163307"/>
                  <a:pt x="84539" y="183742"/>
                </a:cubicBezTo>
                <a:cubicBezTo>
                  <a:pt x="47391" y="176523"/>
                  <a:pt x="19542" y="145535"/>
                  <a:pt x="16318" y="107830"/>
                </a:cubicBezTo>
                <a:close/>
                <a:moveTo>
                  <a:pt x="155275" y="107830"/>
                </a:moveTo>
                <a:lnTo>
                  <a:pt x="184964" y="107830"/>
                </a:lnTo>
                <a:cubicBezTo>
                  <a:pt x="181816" y="145057"/>
                  <a:pt x="154607" y="175804"/>
                  <a:pt x="118038" y="183455"/>
                </a:cubicBezTo>
                <a:cubicBezTo>
                  <a:pt x="138521" y="163094"/>
                  <a:pt x="151625" y="136480"/>
                  <a:pt x="155275" y="107830"/>
                </a:cubicBezTo>
                <a:close/>
                <a:moveTo>
                  <a:pt x="155275" y="93453"/>
                </a:moveTo>
                <a:cubicBezTo>
                  <a:pt x="151595" y="64878"/>
                  <a:pt x="138580" y="38318"/>
                  <a:pt x="118254" y="17900"/>
                </a:cubicBezTo>
                <a:cubicBezTo>
                  <a:pt x="154714" y="25626"/>
                  <a:pt x="181812" y="56317"/>
                  <a:pt x="184964" y="93453"/>
                </a:cubicBezTo>
                <a:close/>
              </a:path>
            </a:pathLst>
          </a:custGeom>
          <a:solidFill>
            <a:schemeClr val="tx1"/>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Subtitle 7">
            <a:extLst>
              <a:ext uri="{FF2B5EF4-FFF2-40B4-BE49-F238E27FC236}">
                <a16:creationId xmlns:a16="http://schemas.microsoft.com/office/drawing/2014/main" id="{FD387344-A49E-A170-65EF-C36E7A7D9A14}"/>
              </a:ext>
            </a:extLst>
          </p:cNvPr>
          <p:cNvSpPr>
            <a:spLocks noGrp="1"/>
          </p:cNvSpPr>
          <p:nvPr>
            <p:ph type="subTitle" idx="1"/>
          </p:nvPr>
        </p:nvSpPr>
        <p:spPr>
          <a:xfrm>
            <a:off x="1488054" y="1705215"/>
            <a:ext cx="6452608" cy="3020105"/>
          </a:xfrm>
          <a:ln>
            <a:noFill/>
          </a:ln>
        </p:spPr>
        <p:txBody>
          <a:bodyPr>
            <a:normAutofit fontScale="92500" lnSpcReduction="20000"/>
          </a:bodyPr>
          <a:lstStyle/>
          <a:p>
            <a:pPr>
              <a:lnSpc>
                <a:spcPct val="160000"/>
              </a:lnSpc>
            </a:pPr>
            <a:r>
              <a:rPr lang="en-GB" sz="3200" b="1">
                <a:latin typeface="Sofia Pro" panose="020B0000000000000000" pitchFamily="34" charset="0"/>
              </a:rPr>
              <a:t>01443 492624</a:t>
            </a:r>
          </a:p>
          <a:p>
            <a:pPr>
              <a:lnSpc>
                <a:spcPct val="160000"/>
              </a:lnSpc>
            </a:pPr>
            <a:r>
              <a:rPr lang="en-GB" sz="3200" b="1">
                <a:latin typeface="Sofia Pro" panose="020B0000000000000000" pitchFamily="34" charset="0"/>
              </a:rPr>
              <a:t>07562 223697 </a:t>
            </a:r>
          </a:p>
          <a:p>
            <a:pPr>
              <a:lnSpc>
                <a:spcPct val="160000"/>
              </a:lnSpc>
            </a:pPr>
            <a:r>
              <a:rPr lang="en-GB" sz="3200" b="1">
                <a:latin typeface="Sofia Pro" panose="020B0000000000000000" pitchFamily="34" charset="0"/>
              </a:rPr>
              <a:t>info@behavioursupporthub.org.uk</a:t>
            </a:r>
          </a:p>
          <a:p>
            <a:pPr>
              <a:lnSpc>
                <a:spcPct val="160000"/>
              </a:lnSpc>
            </a:pPr>
            <a:r>
              <a:rPr lang="en-GB" sz="3200" b="1">
                <a:latin typeface="Sofia Pro" panose="020B0000000000000000" pitchFamily="34" charset="0"/>
              </a:rPr>
              <a:t>www.behavioursupporthub.org.uk</a:t>
            </a:r>
          </a:p>
        </p:txBody>
      </p:sp>
      <p:sp>
        <p:nvSpPr>
          <p:cNvPr id="3" name="TextBox 2">
            <a:extLst>
              <a:ext uri="{FF2B5EF4-FFF2-40B4-BE49-F238E27FC236}">
                <a16:creationId xmlns:a16="http://schemas.microsoft.com/office/drawing/2014/main" id="{FF207579-8711-73B2-EF35-D158C585AA99}"/>
              </a:ext>
            </a:extLst>
          </p:cNvPr>
          <p:cNvSpPr txBox="1"/>
          <p:nvPr/>
        </p:nvSpPr>
        <p:spPr>
          <a:xfrm>
            <a:off x="2396010" y="236580"/>
            <a:ext cx="609506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i="0" u="none" strike="noStrike" kern="1200" cap="none" spc="0" normalizeH="0" baseline="0" noProof="0">
                <a:ln>
                  <a:noFill/>
                </a:ln>
                <a:solidFill>
                  <a:srgbClr val="FFFFFF"/>
                </a:solidFill>
                <a:effectLst/>
                <a:uLnTx/>
                <a:uFillTx/>
                <a:latin typeface="Sofia Pro" panose="020B0000000000000000" pitchFamily="34" charset="0"/>
                <a:ea typeface="+mn-ea"/>
                <a:cs typeface="+mn-cs"/>
              </a:rPr>
              <a:t>Thank you</a:t>
            </a:r>
          </a:p>
        </p:txBody>
      </p:sp>
    </p:spTree>
    <p:extLst>
      <p:ext uri="{BB962C8B-B14F-4D97-AF65-F5344CB8AC3E}">
        <p14:creationId xmlns:p14="http://schemas.microsoft.com/office/powerpoint/2010/main" val="602839370"/>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18865E-F104-D05E-A197-E1A2A230FCF6}"/>
              </a:ext>
            </a:extLst>
          </p:cNvPr>
          <p:cNvSpPr txBox="1"/>
          <p:nvPr/>
        </p:nvSpPr>
        <p:spPr>
          <a:xfrm>
            <a:off x="3291982" y="233504"/>
            <a:ext cx="5213068" cy="1754326"/>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42B7F"/>
                </a:solidFill>
                <a:effectLst/>
                <a:uLnTx/>
                <a:uFillTx/>
                <a:latin typeface="Sofia Pro" panose="020B0000000000000000" pitchFamily="34" charset="0"/>
                <a:ea typeface="+mn-ea"/>
                <a:cs typeface="+mn-cs"/>
              </a:rPr>
              <a:t>What We Offer:</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1">
              <a:solidFill>
                <a:srgbClr val="342B7F"/>
              </a:solidFill>
              <a:latin typeface="Sofia Pro" panose="020B00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342B7F"/>
                </a:solidFill>
                <a:effectLst/>
                <a:uLnTx/>
                <a:uFillTx/>
                <a:latin typeface="Sofia Pro" panose="020B0000000000000000" pitchFamily="34" charset="0"/>
                <a:ea typeface="+mn-ea"/>
                <a:cs typeface="+mn-cs"/>
              </a:rPr>
              <a:t>Training programmes</a:t>
            </a:r>
          </a:p>
        </p:txBody>
      </p:sp>
      <p:sp>
        <p:nvSpPr>
          <p:cNvPr id="3" name="Rectangle 2">
            <a:extLst>
              <a:ext uri="{FF2B5EF4-FFF2-40B4-BE49-F238E27FC236}">
                <a16:creationId xmlns:a16="http://schemas.microsoft.com/office/drawing/2014/main" id="{65B0DDF7-178E-DB2C-67C4-26CC06E214CB}"/>
              </a:ext>
            </a:extLst>
          </p:cNvPr>
          <p:cNvSpPr/>
          <p:nvPr/>
        </p:nvSpPr>
        <p:spPr>
          <a:xfrm>
            <a:off x="9245172" y="2222768"/>
            <a:ext cx="2579684" cy="23002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b="1" u="sng">
              <a:solidFill>
                <a:srgbClr val="FFFFFF"/>
              </a:solidFill>
              <a:latin typeface="Sofia Pro" panose="020B0000000000000000" pitchFamily="34" charset="0"/>
            </a:endParaRPr>
          </a:p>
          <a:p>
            <a:pPr algn="ctr">
              <a:defRPr/>
            </a:pPr>
            <a:r>
              <a:rPr lang="en-GB" sz="1600" b="1" u="sng">
                <a:solidFill>
                  <a:srgbClr val="FFFFFF"/>
                </a:solidFill>
                <a:latin typeface="Sofia Pro" panose="020B0000000000000000" pitchFamily="34" charset="0"/>
              </a:rPr>
              <a:t>Early Bird Teen Life</a:t>
            </a:r>
          </a:p>
          <a:p>
            <a:pPr algn="ctr">
              <a:defRPr/>
            </a:pPr>
            <a:r>
              <a:rPr kumimoji="0" lang="en-GB" sz="1400" i="0" strike="noStrike" kern="1200" cap="none" spc="0" normalizeH="0" baseline="0" noProof="0">
                <a:ln>
                  <a:noFill/>
                </a:ln>
                <a:solidFill>
                  <a:srgbClr val="FFFFFF"/>
                </a:solidFill>
                <a:effectLst/>
                <a:uLnTx/>
                <a:uFillTx/>
                <a:latin typeface="Sofia Pro" panose="020B0000000000000000" pitchFamily="34" charset="0"/>
                <a:ea typeface="+mn-ea"/>
                <a:cs typeface="+mn-cs"/>
              </a:rPr>
              <a:t>Sessions</a:t>
            </a:r>
            <a:r>
              <a:rPr lang="en-GB" sz="1400">
                <a:solidFill>
                  <a:srgbClr val="FFFFFF"/>
                </a:solidFill>
                <a:latin typeface="Sofia Pro" panose="020B0000000000000000" pitchFamily="34" charset="0"/>
              </a:rPr>
              <a:t> provide a better understanding of autism, empowering and informing parent carers to support their child with evidence-based strategies.  Children aged 10-16 diagnosed with autism</a:t>
            </a:r>
            <a:endParaRPr kumimoji="0" lang="en-GB" sz="1400" i="0" strike="noStrike" kern="1200" cap="none" spc="0" normalizeH="0" baseline="0" noProof="0">
              <a:ln>
                <a:noFill/>
              </a:ln>
              <a:solidFill>
                <a:srgbClr val="3C3089"/>
              </a:solidFill>
              <a:effectLst/>
              <a:uLnTx/>
              <a:uFillTx/>
              <a:latin typeface="Sofia Pro" panose="020B00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sng" strike="noStrike" kern="1200" cap="none" spc="0" normalizeH="0" baseline="0" noProof="0">
              <a:ln>
                <a:noFill/>
              </a:ln>
              <a:solidFill>
                <a:srgbClr val="FFFFFF"/>
              </a:solidFill>
              <a:effectLst/>
              <a:uLnTx/>
              <a:uFillTx/>
              <a:latin typeface="Sofia Pro" panose="020B0000000000000000" pitchFamily="34" charset="0"/>
              <a:ea typeface="+mn-ea"/>
              <a:cs typeface="+mn-cs"/>
            </a:endParaRPr>
          </a:p>
        </p:txBody>
      </p:sp>
      <p:sp>
        <p:nvSpPr>
          <p:cNvPr id="8" name="Rectangle 7">
            <a:extLst>
              <a:ext uri="{FF2B5EF4-FFF2-40B4-BE49-F238E27FC236}">
                <a16:creationId xmlns:a16="http://schemas.microsoft.com/office/drawing/2014/main" id="{102220E6-3892-D80F-621A-F0AA8FF3267F}"/>
              </a:ext>
            </a:extLst>
          </p:cNvPr>
          <p:cNvSpPr/>
          <p:nvPr/>
        </p:nvSpPr>
        <p:spPr>
          <a:xfrm>
            <a:off x="6192902" y="2222768"/>
            <a:ext cx="2605722" cy="2297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sng" strike="noStrike" kern="1200" cap="none" spc="0" normalizeH="0" baseline="0" noProof="0">
                <a:ln>
                  <a:noFill/>
                </a:ln>
                <a:solidFill>
                  <a:srgbClr val="FFFFFF"/>
                </a:solidFill>
                <a:effectLst/>
                <a:uLnTx/>
                <a:uFillTx/>
                <a:latin typeface="Sofia Pro" panose="020B0000000000000000" pitchFamily="34" charset="0"/>
                <a:ea typeface="+mn-ea"/>
                <a:cs typeface="+mn-cs"/>
              </a:rPr>
              <a:t>Early Bird Plus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strike="noStrike" kern="1200" cap="none" spc="0" normalizeH="0" baseline="0" noProof="0">
                <a:ln>
                  <a:noFill/>
                </a:ln>
                <a:solidFill>
                  <a:srgbClr val="FFFFFF"/>
                </a:solidFill>
                <a:effectLst/>
                <a:uLnTx/>
                <a:uFillTx/>
                <a:latin typeface="Sofia Pro" panose="020B0000000000000000" pitchFamily="34" charset="0"/>
                <a:ea typeface="+mn-ea"/>
                <a:cs typeface="+mn-cs"/>
              </a:rPr>
              <a:t>Sessions</a:t>
            </a:r>
            <a:r>
              <a:rPr lang="en-GB" sz="1400">
                <a:solidFill>
                  <a:srgbClr val="FFFFFF"/>
                </a:solidFill>
                <a:latin typeface="Sofia Pro" panose="020B0000000000000000" pitchFamily="34" charset="0"/>
              </a:rPr>
              <a:t> provide a better understanding of autism, empowering and informing parent carers to support their child with evidence-based strategies.  Children aged 4-9 diagnosed with autism diagnosed with autism</a:t>
            </a:r>
            <a:endParaRPr kumimoji="0" lang="en-GB" sz="1400" i="0" strike="noStrike" kern="1200" cap="none" spc="0" normalizeH="0" baseline="0" noProof="0">
              <a:ln>
                <a:noFill/>
              </a:ln>
              <a:solidFill>
                <a:srgbClr val="3C3089"/>
              </a:solidFill>
              <a:effectLst/>
              <a:uLnTx/>
              <a:uFillTx/>
              <a:latin typeface="Sofia Pro" panose="020B0000000000000000" pitchFamily="34" charset="0"/>
              <a:ea typeface="+mn-ea"/>
              <a:cs typeface="+mn-cs"/>
            </a:endParaRPr>
          </a:p>
        </p:txBody>
      </p:sp>
      <p:sp>
        <p:nvSpPr>
          <p:cNvPr id="10" name="Rectangle 9">
            <a:extLst>
              <a:ext uri="{FF2B5EF4-FFF2-40B4-BE49-F238E27FC236}">
                <a16:creationId xmlns:a16="http://schemas.microsoft.com/office/drawing/2014/main" id="{A22ACBF7-8743-0250-579E-4912D5A6FA3B}"/>
              </a:ext>
            </a:extLst>
          </p:cNvPr>
          <p:cNvSpPr/>
          <p:nvPr/>
        </p:nvSpPr>
        <p:spPr>
          <a:xfrm>
            <a:off x="454403" y="2222767"/>
            <a:ext cx="2579684" cy="22979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u="sng" strike="noStrike" kern="1200" cap="none" spc="0" normalizeH="0" baseline="0" noProof="0">
                <a:ln>
                  <a:noFill/>
                </a:ln>
                <a:solidFill>
                  <a:srgbClr val="FFFFFF"/>
                </a:solidFill>
                <a:effectLst/>
                <a:uLnTx/>
                <a:uFillTx/>
                <a:latin typeface="Sofia Pro" panose="020B0000000000000000" pitchFamily="34" charset="0"/>
                <a:ea typeface="+mn-ea"/>
                <a:cs typeface="+mn-cs"/>
              </a:rPr>
              <a:t>The ADHD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Sofia Pro" panose="020B0000000000000000" pitchFamily="34" charset="0"/>
              </a:rPr>
              <a:t>Sessions provide participants with clear information, advice and strategies for parent carers navigating the world of ADHD. </a:t>
            </a:r>
            <a:r>
              <a:rPr kumimoji="0" lang="en-GB" sz="1400" i="0" strike="noStrike" kern="1200" cap="none" spc="0" normalizeH="0" baseline="0" noProof="0">
                <a:ln>
                  <a:noFill/>
                </a:ln>
                <a:solidFill>
                  <a:schemeClr val="tx1"/>
                </a:solidFill>
                <a:effectLst/>
                <a:uLnTx/>
                <a:uFillTx/>
                <a:latin typeface="Sofia Pro" panose="020B0000000000000000" pitchFamily="34" charset="0"/>
                <a:ea typeface="+mn-ea"/>
                <a:cs typeface="+mn-cs"/>
              </a:rPr>
              <a:t> For </a:t>
            </a:r>
            <a:r>
              <a:rPr lang="en-GB" sz="1400">
                <a:solidFill>
                  <a:schemeClr val="tx1"/>
                </a:solidFill>
                <a:latin typeface="Sofia Pro" panose="020B0000000000000000" pitchFamily="34" charset="0"/>
              </a:rPr>
              <a:t>parents</a:t>
            </a:r>
            <a:r>
              <a:rPr kumimoji="0" lang="en-GB" sz="1400" i="0" strike="noStrike" kern="1200" cap="none" spc="0" normalizeH="0" baseline="0" noProof="0">
                <a:ln>
                  <a:noFill/>
                </a:ln>
                <a:solidFill>
                  <a:schemeClr val="tx1"/>
                </a:solidFill>
                <a:effectLst/>
                <a:uLnTx/>
                <a:uFillTx/>
                <a:latin typeface="Sofia Pro" panose="020B0000000000000000" pitchFamily="34" charset="0"/>
                <a:ea typeface="+mn-ea"/>
                <a:cs typeface="+mn-cs"/>
              </a:rPr>
              <a:t> with children diagnosed with ADHD aged 6-16.</a:t>
            </a:r>
            <a:endParaRPr lang="en-GB" sz="1400">
              <a:solidFill>
                <a:schemeClr val="tx1"/>
              </a:solidFill>
              <a:latin typeface="Sofia Pro" panose="020B0000000000000000" pitchFamily="34" charset="0"/>
            </a:endParaRPr>
          </a:p>
        </p:txBody>
      </p:sp>
      <p:sp>
        <p:nvSpPr>
          <p:cNvPr id="11" name="Rectangle 10">
            <a:extLst>
              <a:ext uri="{FF2B5EF4-FFF2-40B4-BE49-F238E27FC236}">
                <a16:creationId xmlns:a16="http://schemas.microsoft.com/office/drawing/2014/main" id="{420BD700-5F2F-082A-F338-FD2322F4FD74}"/>
              </a:ext>
            </a:extLst>
          </p:cNvPr>
          <p:cNvSpPr/>
          <p:nvPr/>
        </p:nvSpPr>
        <p:spPr>
          <a:xfrm>
            <a:off x="3419416" y="2222768"/>
            <a:ext cx="2579684" cy="22979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a:ln>
                  <a:noFill/>
                </a:ln>
                <a:solidFill>
                  <a:srgbClr val="FFFFFF"/>
                </a:solidFill>
                <a:effectLst/>
                <a:uLnTx/>
                <a:uFillTx/>
                <a:latin typeface="Sofia Pro" panose="020B0000000000000000" pitchFamily="34" charset="0"/>
                <a:ea typeface="+mn-ea"/>
                <a:cs typeface="+mn-cs"/>
              </a:rPr>
              <a:t>Well-Being  Programme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rgbClr val="FFFFFF"/>
                </a:solidFill>
                <a:latin typeface="Sofia Pro" panose="020B0000000000000000" pitchFamily="34" charset="0"/>
              </a:rPr>
              <a:t>Sessions aim to shine a light on parental emotional health and alleviate some of the struggles by offering activities and well-being workshops to promote self-care.</a:t>
            </a:r>
            <a:endParaRPr kumimoji="0" lang="en-GB" sz="1400" b="1" i="0" strike="noStrike" kern="1200" cap="none" spc="0" normalizeH="0" baseline="0" noProof="0">
              <a:ln>
                <a:noFill/>
              </a:ln>
              <a:solidFill>
                <a:srgbClr val="3C3089"/>
              </a:solidFill>
              <a:effectLst/>
              <a:uLnTx/>
              <a:uFillTx/>
              <a:latin typeface="Sofia Pro" panose="020B0000000000000000"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i="0" strike="noStrike" kern="1200" cap="none" spc="0" normalizeH="0" baseline="0" noProof="0">
                <a:ln>
                  <a:noFill/>
                </a:ln>
                <a:solidFill>
                  <a:srgbClr val="FFFFFF"/>
                </a:solidFill>
                <a:effectLst/>
                <a:uLnTx/>
                <a:uFillTx/>
                <a:latin typeface="Sofia Pro" panose="020B0000000000000000" pitchFamily="34" charset="0"/>
                <a:ea typeface="+mn-ea"/>
                <a:cs typeface="+mn-cs"/>
              </a:rPr>
              <a:t> </a:t>
            </a:r>
          </a:p>
        </p:txBody>
      </p:sp>
    </p:spTree>
    <p:extLst>
      <p:ext uri="{BB962C8B-B14F-4D97-AF65-F5344CB8AC3E}">
        <p14:creationId xmlns:p14="http://schemas.microsoft.com/office/powerpoint/2010/main" val="1000314550"/>
      </p:ext>
    </p:extLst>
  </p:cSld>
  <p:clrMapOvr>
    <a:masterClrMapping/>
  </p:clrMapOvr>
  <mc:AlternateContent xmlns:mc="http://schemas.openxmlformats.org/markup-compatibility/2006">
    <mc:Choice xmlns:p14="http://schemas.microsoft.com/office/powerpoint/2010/main" Requires="p14">
      <p:transition spd="slow" p14:dur="1500" advClick="0" advTm="20000">
        <p14:prism/>
      </p:transition>
    </mc:Choice>
    <mc:Fallback>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9F6C78-129D-A02E-8FEF-6ACB4DF22BC7}"/>
              </a:ext>
            </a:extLst>
          </p:cNvPr>
          <p:cNvSpPr>
            <a:spLocks noGrp="1"/>
          </p:cNvSpPr>
          <p:nvPr>
            <p:ph sz="quarter" idx="10"/>
          </p:nvPr>
        </p:nvSpPr>
        <p:spPr>
          <a:xfrm>
            <a:off x="2720174" y="-19941"/>
            <a:ext cx="5993153" cy="1242447"/>
          </a:xfrm>
        </p:spPr>
        <p:txBody>
          <a:bodyPr>
            <a:normAutofit/>
          </a:bodyPr>
          <a:lstStyle/>
          <a:p>
            <a:pPr marL="0" indent="0" algn="ctr">
              <a:buNone/>
            </a:pPr>
            <a:r>
              <a:rPr lang="en-GB" sz="4400">
                <a:latin typeface="Sofia Pro" panose="020B0000000000000000" pitchFamily="34" charset="0"/>
              </a:rPr>
              <a:t>Workshops</a:t>
            </a:r>
          </a:p>
        </p:txBody>
      </p:sp>
      <p:pic>
        <p:nvPicPr>
          <p:cNvPr id="8" name="Picture 7" descr="Business woman thumbs up">
            <a:extLst>
              <a:ext uri="{FF2B5EF4-FFF2-40B4-BE49-F238E27FC236}">
                <a16:creationId xmlns:a16="http://schemas.microsoft.com/office/drawing/2014/main" id="{53782127-ACBE-B516-6791-72AB346AE49F}"/>
              </a:ext>
            </a:extLst>
          </p:cNvPr>
          <p:cNvPicPr>
            <a:picLocks noChangeAspect="1"/>
          </p:cNvPicPr>
          <p:nvPr/>
        </p:nvPicPr>
        <p:blipFill>
          <a:blip r:embed="rId2"/>
          <a:stretch>
            <a:fillRect/>
          </a:stretch>
        </p:blipFill>
        <p:spPr>
          <a:xfrm>
            <a:off x="4846606" y="1230391"/>
            <a:ext cx="1825610" cy="5414435"/>
          </a:xfrm>
          <a:prstGeom prst="rect">
            <a:avLst/>
          </a:prstGeom>
        </p:spPr>
      </p:pic>
      <p:sp>
        <p:nvSpPr>
          <p:cNvPr id="9" name="Rectangle 8">
            <a:extLst>
              <a:ext uri="{FF2B5EF4-FFF2-40B4-BE49-F238E27FC236}">
                <a16:creationId xmlns:a16="http://schemas.microsoft.com/office/drawing/2014/main" id="{0CF52A44-C340-BC12-8ABA-706A84AC4FE5}"/>
              </a:ext>
            </a:extLst>
          </p:cNvPr>
          <p:cNvSpPr/>
          <p:nvPr/>
        </p:nvSpPr>
        <p:spPr>
          <a:xfrm>
            <a:off x="843507" y="1044200"/>
            <a:ext cx="3533515" cy="16367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Pathological Demand Avoidance (PDA</a:t>
            </a:r>
            <a:r>
              <a:rPr lang="en-GB" sz="1600" u="sng">
                <a:solidFill>
                  <a:schemeClr val="tx1"/>
                </a:solidFill>
                <a:latin typeface="Sofia Pro" panose="020B0000000000000000" pitchFamily="34" charset="0"/>
              </a:rPr>
              <a:t>) </a:t>
            </a:r>
            <a:r>
              <a:rPr lang="en-GB" sz="1400" u="sng">
                <a:solidFill>
                  <a:schemeClr val="tx1"/>
                </a:solidFill>
                <a:latin typeface="Sofia Pro" panose="020B0000000000000000" pitchFamily="34" charset="0"/>
              </a:rPr>
              <a:t>D</a:t>
            </a:r>
            <a:r>
              <a:rPr lang="en-GB" sz="1400">
                <a:solidFill>
                  <a:schemeClr val="tx1"/>
                </a:solidFill>
                <a:latin typeface="Sofia Pro" panose="020B0000000000000000" pitchFamily="34" charset="0"/>
              </a:rPr>
              <a:t>evelop an understanding of what PDA is and how it presents, as well as develop some strategies to support the child and encourage the adult to adapt their response.</a:t>
            </a:r>
          </a:p>
        </p:txBody>
      </p:sp>
      <p:sp>
        <p:nvSpPr>
          <p:cNvPr id="10" name="Rectangle 9">
            <a:extLst>
              <a:ext uri="{FF2B5EF4-FFF2-40B4-BE49-F238E27FC236}">
                <a16:creationId xmlns:a16="http://schemas.microsoft.com/office/drawing/2014/main" id="{7E1B23CA-DDD4-C1C6-74B6-AB1F7217AE33}"/>
              </a:ext>
            </a:extLst>
          </p:cNvPr>
          <p:cNvSpPr/>
          <p:nvPr/>
        </p:nvSpPr>
        <p:spPr>
          <a:xfrm>
            <a:off x="356616" y="4004205"/>
            <a:ext cx="4489990" cy="1175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ADHD Overview</a:t>
            </a:r>
          </a:p>
          <a:p>
            <a:pPr algn="ctr"/>
            <a:r>
              <a:rPr lang="en-GB" sz="1400">
                <a:solidFill>
                  <a:schemeClr val="tx1"/>
                </a:solidFill>
                <a:latin typeface="Sofia Pro" panose="020B0000000000000000" pitchFamily="34" charset="0"/>
              </a:rPr>
              <a:t>Increasing parent carers empathy for living with ADHD, we will explore common themes of ADHD as well explore new areas. Developing strategies to positively support the challenges that ADHD brings. </a:t>
            </a:r>
          </a:p>
        </p:txBody>
      </p:sp>
      <p:sp>
        <p:nvSpPr>
          <p:cNvPr id="11" name="Rectangle 10">
            <a:extLst>
              <a:ext uri="{FF2B5EF4-FFF2-40B4-BE49-F238E27FC236}">
                <a16:creationId xmlns:a16="http://schemas.microsoft.com/office/drawing/2014/main" id="{6844EB41-6F51-6052-E19A-677BC22811BA}"/>
              </a:ext>
            </a:extLst>
          </p:cNvPr>
          <p:cNvSpPr/>
          <p:nvPr/>
        </p:nvSpPr>
        <p:spPr>
          <a:xfrm>
            <a:off x="356616" y="2747468"/>
            <a:ext cx="4507299" cy="117530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How to manage a meltdown</a:t>
            </a:r>
          </a:p>
          <a:p>
            <a:pPr algn="ctr"/>
            <a:r>
              <a:rPr lang="en-GB" sz="1400">
                <a:solidFill>
                  <a:schemeClr val="tx1"/>
                </a:solidFill>
                <a:latin typeface="Sofia Pro" panose="020B0000000000000000" pitchFamily="34" charset="0"/>
              </a:rPr>
              <a:t>Develop an understanding of why meltdowns happen, the stages that it follows with the overall aim of developing strategies to manage the meltdown to minimise its effects on the child and those around them</a:t>
            </a:r>
          </a:p>
        </p:txBody>
      </p:sp>
      <p:sp>
        <p:nvSpPr>
          <p:cNvPr id="13" name="Rectangle 12">
            <a:extLst>
              <a:ext uri="{FF2B5EF4-FFF2-40B4-BE49-F238E27FC236}">
                <a16:creationId xmlns:a16="http://schemas.microsoft.com/office/drawing/2014/main" id="{057DB09D-9932-C80D-FC8E-229E5132E14C}"/>
              </a:ext>
            </a:extLst>
          </p:cNvPr>
          <p:cNvSpPr/>
          <p:nvPr/>
        </p:nvSpPr>
        <p:spPr>
          <a:xfrm>
            <a:off x="228599" y="5221226"/>
            <a:ext cx="4635316" cy="1636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Supporting Siblings</a:t>
            </a:r>
          </a:p>
          <a:p>
            <a:pPr algn="ctr"/>
            <a:r>
              <a:rPr lang="en-GB" sz="1400">
                <a:solidFill>
                  <a:schemeClr val="tx1"/>
                </a:solidFill>
                <a:latin typeface="Sofia Pro" panose="020B0000000000000000" pitchFamily="34" charset="0"/>
              </a:rPr>
              <a:t>Exploring the impact of what it is like to have a sibling with neurodiversity in the main focus of this workshop, as well as looking at the support the neurotypical child need to understand their sibling's diagnosis and needs. </a:t>
            </a:r>
          </a:p>
          <a:p>
            <a:pPr algn="ctr"/>
            <a:endParaRPr lang="en-GB" b="1" u="sng">
              <a:solidFill>
                <a:schemeClr val="tx1"/>
              </a:solidFill>
              <a:latin typeface="Sofia Pro" panose="020B0000000000000000" pitchFamily="34" charset="0"/>
            </a:endParaRPr>
          </a:p>
        </p:txBody>
      </p:sp>
      <p:sp>
        <p:nvSpPr>
          <p:cNvPr id="14" name="Rectangle 13">
            <a:extLst>
              <a:ext uri="{FF2B5EF4-FFF2-40B4-BE49-F238E27FC236}">
                <a16:creationId xmlns:a16="http://schemas.microsoft.com/office/drawing/2014/main" id="{A25FAE82-480F-0F69-730C-6F8B16E3133F}"/>
              </a:ext>
            </a:extLst>
          </p:cNvPr>
          <p:cNvSpPr/>
          <p:nvPr/>
        </p:nvSpPr>
        <p:spPr>
          <a:xfrm>
            <a:off x="6545938" y="5549697"/>
            <a:ext cx="5304686" cy="11978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Behaviour which Challenges</a:t>
            </a:r>
          </a:p>
          <a:p>
            <a:pPr algn="ctr"/>
            <a:r>
              <a:rPr lang="en-GB" sz="1400">
                <a:solidFill>
                  <a:schemeClr val="tx1"/>
                </a:solidFill>
                <a:latin typeface="Sofia Pro" panose="020B0000000000000000" pitchFamily="34" charset="0"/>
              </a:rPr>
              <a:t>Although not specific to a ND condition, we explore the underlying reasons for behaviour and encourage parents' carers to see behaviour as a form of communication and empower them to manage it more positively. </a:t>
            </a:r>
          </a:p>
        </p:txBody>
      </p:sp>
      <p:sp>
        <p:nvSpPr>
          <p:cNvPr id="15" name="Rectangle 14">
            <a:extLst>
              <a:ext uri="{FF2B5EF4-FFF2-40B4-BE49-F238E27FC236}">
                <a16:creationId xmlns:a16="http://schemas.microsoft.com/office/drawing/2014/main" id="{47140F49-43FC-5D54-0780-F6F5CC1697D7}"/>
              </a:ext>
            </a:extLst>
          </p:cNvPr>
          <p:cNvSpPr/>
          <p:nvPr/>
        </p:nvSpPr>
        <p:spPr>
          <a:xfrm>
            <a:off x="6687995" y="4024735"/>
            <a:ext cx="4988893" cy="142219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Pathway to diagnosis and preparing for your first ND visit</a:t>
            </a:r>
          </a:p>
          <a:p>
            <a:pPr algn="ctr"/>
            <a:r>
              <a:rPr lang="en-GB" sz="1400">
                <a:solidFill>
                  <a:schemeClr val="tx1"/>
                </a:solidFill>
                <a:latin typeface="Sofia Pro" panose="020B0000000000000000" pitchFamily="34" charset="0"/>
              </a:rPr>
              <a:t>Develop and understanding of how to navigate the journey of the neurodiversity pathway, for diagnosis, the support that may be available at school as well as exploring getting ready for the first ND appointment</a:t>
            </a:r>
          </a:p>
        </p:txBody>
      </p:sp>
      <p:sp>
        <p:nvSpPr>
          <p:cNvPr id="17" name="Rectangle 16">
            <a:extLst>
              <a:ext uri="{FF2B5EF4-FFF2-40B4-BE49-F238E27FC236}">
                <a16:creationId xmlns:a16="http://schemas.microsoft.com/office/drawing/2014/main" id="{B42BF0FF-AE0B-28B6-A6C8-71BCA47C91B2}"/>
              </a:ext>
            </a:extLst>
          </p:cNvPr>
          <p:cNvSpPr/>
          <p:nvPr/>
        </p:nvSpPr>
        <p:spPr>
          <a:xfrm>
            <a:off x="6672216" y="2747468"/>
            <a:ext cx="4489990" cy="11745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Executive Functioning Difficulties</a:t>
            </a:r>
          </a:p>
          <a:p>
            <a:pPr algn="ctr"/>
            <a:r>
              <a:rPr lang="en-GB" sz="1400">
                <a:solidFill>
                  <a:schemeClr val="tx1"/>
                </a:solidFill>
                <a:latin typeface="Sofia Pro" panose="020B0000000000000000" pitchFamily="34" charset="0"/>
              </a:rPr>
              <a:t>Parents carers will gain a better understanding of executive functioning and its key domains, as well as gain some strategies to positively manage the impact it can have on daily life.  </a:t>
            </a:r>
          </a:p>
        </p:txBody>
      </p:sp>
      <p:sp>
        <p:nvSpPr>
          <p:cNvPr id="18" name="Rectangle 17">
            <a:extLst>
              <a:ext uri="{FF2B5EF4-FFF2-40B4-BE49-F238E27FC236}">
                <a16:creationId xmlns:a16="http://schemas.microsoft.com/office/drawing/2014/main" id="{B3C438D3-8631-59A8-C82C-266B44A802D2}"/>
              </a:ext>
            </a:extLst>
          </p:cNvPr>
          <p:cNvSpPr/>
          <p:nvPr/>
        </p:nvSpPr>
        <p:spPr>
          <a:xfrm>
            <a:off x="6980967" y="987165"/>
            <a:ext cx="3872488" cy="1636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u="sng">
                <a:solidFill>
                  <a:schemeClr val="tx1"/>
                </a:solidFill>
                <a:latin typeface="Sofia Pro" panose="020B0000000000000000" pitchFamily="34" charset="0"/>
              </a:rPr>
              <a:t>Autism Spectrum Disorder (ASD) Overview</a:t>
            </a:r>
          </a:p>
          <a:p>
            <a:pPr algn="ctr"/>
            <a:r>
              <a:rPr lang="en-GB" sz="1400">
                <a:solidFill>
                  <a:schemeClr val="tx1"/>
                </a:solidFill>
                <a:latin typeface="Sofia Pro" panose="020B0000000000000000" pitchFamily="34" charset="0"/>
              </a:rPr>
              <a:t>Develop an understanding of autism as well as learning strategies based on up-to-date information and a new perspective of autism, to positively support children and young people with autism.</a:t>
            </a:r>
          </a:p>
        </p:txBody>
      </p:sp>
      <p:sp>
        <p:nvSpPr>
          <p:cNvPr id="3" name="TextBox 2">
            <a:extLst>
              <a:ext uri="{FF2B5EF4-FFF2-40B4-BE49-F238E27FC236}">
                <a16:creationId xmlns:a16="http://schemas.microsoft.com/office/drawing/2014/main" id="{39F4881B-5197-47CB-106A-BB7EECEAC022}"/>
              </a:ext>
            </a:extLst>
          </p:cNvPr>
          <p:cNvSpPr txBox="1"/>
          <p:nvPr/>
        </p:nvSpPr>
        <p:spPr>
          <a:xfrm>
            <a:off x="1444753" y="515067"/>
            <a:ext cx="10472242" cy="369332"/>
          </a:xfrm>
          <a:prstGeom prst="rect">
            <a:avLst/>
          </a:prstGeom>
          <a:noFill/>
        </p:spPr>
        <p:txBody>
          <a:bodyPr wrap="square" rtlCol="0">
            <a:spAutoFit/>
          </a:bodyPr>
          <a:lstStyle/>
          <a:p>
            <a:r>
              <a:rPr lang="en-GB">
                <a:solidFill>
                  <a:srgbClr val="3C3089"/>
                </a:solidFill>
              </a:rPr>
              <a:t>One off sessions, in person or online, with the aim of increasing understanding of the following topics:</a:t>
            </a:r>
            <a:r>
              <a:rPr lang="en-GB"/>
              <a:t>: </a:t>
            </a:r>
          </a:p>
        </p:txBody>
      </p:sp>
    </p:spTree>
    <p:extLst>
      <p:ext uri="{BB962C8B-B14F-4D97-AF65-F5344CB8AC3E}">
        <p14:creationId xmlns:p14="http://schemas.microsoft.com/office/powerpoint/2010/main" val="787812396"/>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0E76D3-C04C-ADE6-FD74-107C5A60FBEE}"/>
              </a:ext>
            </a:extLst>
          </p:cNvPr>
          <p:cNvSpPr>
            <a:spLocks noGrp="1"/>
          </p:cNvSpPr>
          <p:nvPr>
            <p:ph sz="quarter" idx="10"/>
          </p:nvPr>
        </p:nvSpPr>
        <p:spPr>
          <a:xfrm>
            <a:off x="2920538" y="380910"/>
            <a:ext cx="7096575" cy="1112075"/>
          </a:xfrm>
        </p:spPr>
        <p:txBody>
          <a:bodyPr>
            <a:normAutofit/>
          </a:bodyPr>
          <a:lstStyle/>
          <a:p>
            <a:pPr marL="0" indent="0">
              <a:buNone/>
            </a:pPr>
            <a:r>
              <a:rPr lang="en-GB" sz="4400" dirty="0">
                <a:latin typeface="Sofia Pro" panose="020B0000000000000000" pitchFamily="34" charset="0"/>
              </a:rPr>
              <a:t>Aims of the workshop:</a:t>
            </a:r>
          </a:p>
        </p:txBody>
      </p:sp>
      <p:sp>
        <p:nvSpPr>
          <p:cNvPr id="5" name="Rectangle 4">
            <a:extLst>
              <a:ext uri="{FF2B5EF4-FFF2-40B4-BE49-F238E27FC236}">
                <a16:creationId xmlns:a16="http://schemas.microsoft.com/office/drawing/2014/main" id="{33FEE3E2-1300-888E-4895-1DD30CFD3767}"/>
              </a:ext>
            </a:extLst>
          </p:cNvPr>
          <p:cNvSpPr/>
          <p:nvPr/>
        </p:nvSpPr>
        <p:spPr>
          <a:xfrm>
            <a:off x="3005051" y="3761765"/>
            <a:ext cx="2340864" cy="1603248"/>
          </a:xfrm>
          <a:prstGeom prst="rect">
            <a:avLst/>
          </a:prstGeom>
          <a:solidFill>
            <a:srgbClr val="E53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Understand the importance of ‘baselines’  our own and that of our children</a:t>
            </a:r>
          </a:p>
        </p:txBody>
      </p:sp>
      <p:sp>
        <p:nvSpPr>
          <p:cNvPr id="6" name="Rectangle 5">
            <a:extLst>
              <a:ext uri="{FF2B5EF4-FFF2-40B4-BE49-F238E27FC236}">
                <a16:creationId xmlns:a16="http://schemas.microsoft.com/office/drawing/2014/main" id="{3FEB152A-5CEC-C15F-98D9-1EE610AB9C7A}"/>
              </a:ext>
            </a:extLst>
          </p:cNvPr>
          <p:cNvSpPr/>
          <p:nvPr/>
        </p:nvSpPr>
        <p:spPr>
          <a:xfrm>
            <a:off x="5985081" y="3761765"/>
            <a:ext cx="2340864" cy="160324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Develop a toolbox of strategies to manage the meltdown to minimise its effects</a:t>
            </a:r>
          </a:p>
        </p:txBody>
      </p:sp>
      <p:sp>
        <p:nvSpPr>
          <p:cNvPr id="7" name="Rectangle 6">
            <a:extLst>
              <a:ext uri="{FF2B5EF4-FFF2-40B4-BE49-F238E27FC236}">
                <a16:creationId xmlns:a16="http://schemas.microsoft.com/office/drawing/2014/main" id="{997229CC-41C8-5FFC-ABB7-C980F4A480FF}"/>
              </a:ext>
            </a:extLst>
          </p:cNvPr>
          <p:cNvSpPr/>
          <p:nvPr/>
        </p:nvSpPr>
        <p:spPr>
          <a:xfrm>
            <a:off x="7458044" y="1825752"/>
            <a:ext cx="2340864" cy="160324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Develop an understanding of why meltdowns happen</a:t>
            </a:r>
          </a:p>
        </p:txBody>
      </p:sp>
      <p:sp>
        <p:nvSpPr>
          <p:cNvPr id="8" name="Rectangle 7">
            <a:extLst>
              <a:ext uri="{FF2B5EF4-FFF2-40B4-BE49-F238E27FC236}">
                <a16:creationId xmlns:a16="http://schemas.microsoft.com/office/drawing/2014/main" id="{D489DA31-A77D-9C25-0EDE-7FD5BBDF0377}"/>
              </a:ext>
            </a:extLst>
          </p:cNvPr>
          <p:cNvSpPr/>
          <p:nvPr/>
        </p:nvSpPr>
        <p:spPr>
          <a:xfrm>
            <a:off x="4581144" y="1825752"/>
            <a:ext cx="2340864" cy="16032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Identify the 3 stages of a meltdown</a:t>
            </a:r>
          </a:p>
        </p:txBody>
      </p:sp>
      <p:sp>
        <p:nvSpPr>
          <p:cNvPr id="9" name="Rectangle 8">
            <a:extLst>
              <a:ext uri="{FF2B5EF4-FFF2-40B4-BE49-F238E27FC236}">
                <a16:creationId xmlns:a16="http://schemas.microsoft.com/office/drawing/2014/main" id="{9449F0BF-A388-0F8D-83BC-DCF3852F064B}"/>
              </a:ext>
            </a:extLst>
          </p:cNvPr>
          <p:cNvSpPr/>
          <p:nvPr/>
        </p:nvSpPr>
        <p:spPr>
          <a:xfrm>
            <a:off x="1400140" y="1825752"/>
            <a:ext cx="2586219" cy="1603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Sofia Pro" panose="020B0000000000000000" pitchFamily="34" charset="0"/>
              </a:rPr>
              <a:t>Recognise the difference in meltdowns/shutdowns and tantrums</a:t>
            </a:r>
          </a:p>
        </p:txBody>
      </p:sp>
    </p:spTree>
    <p:extLst>
      <p:ext uri="{BB962C8B-B14F-4D97-AF65-F5344CB8AC3E}">
        <p14:creationId xmlns:p14="http://schemas.microsoft.com/office/powerpoint/2010/main" val="3068308196"/>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CC7CFB-FDAA-442B-B931-74FB34CFBE8C}"/>
              </a:ext>
            </a:extLst>
          </p:cNvPr>
          <p:cNvSpPr txBox="1"/>
          <p:nvPr/>
        </p:nvSpPr>
        <p:spPr>
          <a:xfrm>
            <a:off x="2275928" y="610533"/>
            <a:ext cx="7640143" cy="769441"/>
          </a:xfrm>
          <a:prstGeom prst="rect">
            <a:avLst/>
          </a:prstGeom>
          <a:noFill/>
        </p:spPr>
        <p:txBody>
          <a:bodyPr wrap="square">
            <a:spAutoFit/>
          </a:bodyPr>
          <a:lstStyle/>
          <a:p>
            <a:pPr algn="ctr"/>
            <a:r>
              <a:rPr lang="en-US" sz="4400" b="1">
                <a:solidFill>
                  <a:srgbClr val="002060"/>
                </a:solidFill>
                <a:latin typeface="Sofia Pro" panose="020B0000000000000000" pitchFamily="34" charset="0"/>
              </a:rPr>
              <a:t>      </a:t>
            </a:r>
            <a:r>
              <a:rPr lang="en-US" sz="4400">
                <a:solidFill>
                  <a:schemeClr val="bg1"/>
                </a:solidFill>
                <a:latin typeface="Sofia Pro" panose="020B0000000000000000" pitchFamily="34" charset="0"/>
              </a:rPr>
              <a:t>Tantrums V’s Meltdowns</a:t>
            </a:r>
            <a:endParaRPr lang="en-GB" sz="4400">
              <a:solidFill>
                <a:schemeClr val="bg1"/>
              </a:solidFill>
              <a:latin typeface="Sofia Pro" panose="020B0000000000000000" pitchFamily="34" charset="0"/>
            </a:endParaRPr>
          </a:p>
        </p:txBody>
      </p:sp>
      <p:sp>
        <p:nvSpPr>
          <p:cNvPr id="12" name="TextBox 11">
            <a:extLst>
              <a:ext uri="{FF2B5EF4-FFF2-40B4-BE49-F238E27FC236}">
                <a16:creationId xmlns:a16="http://schemas.microsoft.com/office/drawing/2014/main" id="{25FB7E13-A125-4ABC-BF4D-0FFC953C3E82}"/>
              </a:ext>
            </a:extLst>
          </p:cNvPr>
          <p:cNvSpPr txBox="1"/>
          <p:nvPr/>
        </p:nvSpPr>
        <p:spPr>
          <a:xfrm>
            <a:off x="5382882" y="1960383"/>
            <a:ext cx="5183422" cy="1754326"/>
          </a:xfrm>
          <a:prstGeom prst="rect">
            <a:avLst/>
          </a:prstGeom>
          <a:noFill/>
        </p:spPr>
        <p:txBody>
          <a:bodyPr wrap="square" rtlCol="0">
            <a:spAutoFit/>
          </a:bodyPr>
          <a:lstStyle/>
          <a:p>
            <a:pPr algn="ctr"/>
            <a:r>
              <a:rPr lang="en-GB" sz="3600">
                <a:solidFill>
                  <a:schemeClr val="bg1"/>
                </a:solidFill>
                <a:latin typeface="Sofia Pro" panose="020B0000000000000000" pitchFamily="34" charset="0"/>
              </a:rPr>
              <a:t>Do you know the difference between a tantrum and a meltdown?</a:t>
            </a:r>
          </a:p>
        </p:txBody>
      </p:sp>
      <p:pic>
        <p:nvPicPr>
          <p:cNvPr id="3" name="Picture 2" descr="A picture containing red&#10;&#10;Description automatically generated">
            <a:extLst>
              <a:ext uri="{FF2B5EF4-FFF2-40B4-BE49-F238E27FC236}">
                <a16:creationId xmlns:a16="http://schemas.microsoft.com/office/drawing/2014/main" id="{9FDDA7BB-F039-D703-4623-D9F2502E7A4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 y="2568028"/>
            <a:ext cx="5382883" cy="4247991"/>
          </a:xfrm>
          <a:prstGeom prst="rect">
            <a:avLst/>
          </a:prstGeom>
        </p:spPr>
      </p:pic>
    </p:spTree>
    <p:extLst>
      <p:ext uri="{BB962C8B-B14F-4D97-AF65-F5344CB8AC3E}">
        <p14:creationId xmlns:p14="http://schemas.microsoft.com/office/powerpoint/2010/main" val="281773139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E7FE-CBBB-418D-5E97-37A0D41E8031}"/>
              </a:ext>
            </a:extLst>
          </p:cNvPr>
          <p:cNvSpPr>
            <a:spLocks noGrp="1"/>
          </p:cNvSpPr>
          <p:nvPr>
            <p:ph type="ctrTitle"/>
          </p:nvPr>
        </p:nvSpPr>
        <p:spPr/>
        <p:txBody>
          <a:bodyPr>
            <a:normAutofit fontScale="90000"/>
          </a:bodyPr>
          <a:lstStyle/>
          <a:p>
            <a:r>
              <a:rPr lang="en-GB" b="0">
                <a:latin typeface="Sofia Pro" panose="020B0000000000000000" pitchFamily="34" charset="0"/>
              </a:rPr>
              <a:t>Tantrum</a:t>
            </a:r>
            <a:br>
              <a:rPr lang="en-GB" b="0">
                <a:latin typeface="Sofia Pro" panose="020B0000000000000000" pitchFamily="34" charset="0"/>
              </a:rPr>
            </a:br>
            <a:r>
              <a:rPr lang="en-GB" b="0">
                <a:latin typeface="Sofia Pro" panose="020B0000000000000000" pitchFamily="34" charset="0"/>
              </a:rPr>
              <a:t>(Goal Directed behaviour)</a:t>
            </a:r>
          </a:p>
        </p:txBody>
      </p:sp>
    </p:spTree>
    <p:extLst>
      <p:ext uri="{BB962C8B-B14F-4D97-AF65-F5344CB8AC3E}">
        <p14:creationId xmlns:p14="http://schemas.microsoft.com/office/powerpoint/2010/main" val="2365787464"/>
      </p:ext>
    </p:extLst>
  </p:cSld>
  <p:clrMapOvr>
    <a:masterClrMapping/>
  </p:clrMapOvr>
  <mc:AlternateContent xmlns:mc="http://schemas.openxmlformats.org/markup-compatibility/2006">
    <mc:Choice xmlns:p14="http://schemas.microsoft.com/office/powerpoint/2010/main" Requires="p14">
      <p:transition spd="slow" p14:dur="1500">
        <p14:prism/>
      </p:transition>
    </mc:Choice>
    <mc:Fallback>
      <p:transition spd="slow">
        <p:fade/>
      </p:transition>
    </mc:Fallback>
  </mc:AlternateContent>
</p:sld>
</file>

<file path=ppt/theme/theme1.xml><?xml version="1.0" encoding="utf-8"?>
<a:theme xmlns:a="http://schemas.openxmlformats.org/drawingml/2006/main" name="Cover">
  <a:themeElements>
    <a:clrScheme name="BSH Brand Colours">
      <a:dk1>
        <a:srgbClr val="FFFFFF"/>
      </a:dk1>
      <a:lt1>
        <a:srgbClr val="342B7F"/>
      </a:lt1>
      <a:dk2>
        <a:srgbClr val="FFFFFF"/>
      </a:dk2>
      <a:lt2>
        <a:srgbClr val="342B7F"/>
      </a:lt2>
      <a:accent1>
        <a:srgbClr val="00B6E9"/>
      </a:accent1>
      <a:accent2>
        <a:srgbClr val="6DB346"/>
      </a:accent2>
      <a:accent3>
        <a:srgbClr val="FFDB04"/>
      </a:accent3>
      <a:accent4>
        <a:srgbClr val="F08A2C"/>
      </a:accent4>
      <a:accent5>
        <a:srgbClr val="E53A5D"/>
      </a:accent5>
      <a:accent6>
        <a:srgbClr val="794693"/>
      </a:accent6>
      <a:hlink>
        <a:srgbClr val="00B6E9"/>
      </a:hlink>
      <a:folHlink>
        <a:srgbClr val="7946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H_PowerpointTemplate" id="{0CB1904A-F52C-954A-B9AF-DFA7A8C320D6}" vid="{0FDD7FD2-B24B-084D-8950-13299F11D47C}"/>
    </a:ext>
  </a:extLst>
</a:theme>
</file>

<file path=ppt/theme/theme2.xml><?xml version="1.0" encoding="utf-8"?>
<a:theme xmlns:a="http://schemas.openxmlformats.org/drawingml/2006/main" name="Inner Page Layouts">
  <a:themeElements>
    <a:clrScheme name="BSH Brand Colours 1">
      <a:dk1>
        <a:srgbClr val="FFFFFF"/>
      </a:dk1>
      <a:lt1>
        <a:srgbClr val="342B7F"/>
      </a:lt1>
      <a:dk2>
        <a:srgbClr val="FFFFFF"/>
      </a:dk2>
      <a:lt2>
        <a:srgbClr val="342B7F"/>
      </a:lt2>
      <a:accent1>
        <a:srgbClr val="00B6E9"/>
      </a:accent1>
      <a:accent2>
        <a:srgbClr val="6DB346"/>
      </a:accent2>
      <a:accent3>
        <a:srgbClr val="FFDB04"/>
      </a:accent3>
      <a:accent4>
        <a:srgbClr val="F08A2C"/>
      </a:accent4>
      <a:accent5>
        <a:srgbClr val="E53A5D"/>
      </a:accent5>
      <a:accent6>
        <a:srgbClr val="7D529D"/>
      </a:accent6>
      <a:hlink>
        <a:srgbClr val="00B6E9"/>
      </a:hlink>
      <a:folHlink>
        <a:srgbClr val="7D52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H_PowerpointTemplate" id="{0CB1904A-F52C-954A-B9AF-DFA7A8C320D6}" vid="{D41FA1B6-42F9-3E4B-8939-632BE63CB6E8}"/>
    </a:ext>
  </a:extLst>
</a:theme>
</file>

<file path=ppt/theme/theme3.xml><?xml version="1.0" encoding="utf-8"?>
<a:theme xmlns:a="http://schemas.openxmlformats.org/drawingml/2006/main" name="Section Breaks">
  <a:themeElements>
    <a:clrScheme name="BSH Brand Colours 2">
      <a:dk1>
        <a:srgbClr val="FFFFFF"/>
      </a:dk1>
      <a:lt1>
        <a:srgbClr val="352B7F"/>
      </a:lt1>
      <a:dk2>
        <a:srgbClr val="FFFFFF"/>
      </a:dk2>
      <a:lt2>
        <a:srgbClr val="352B7F"/>
      </a:lt2>
      <a:accent1>
        <a:srgbClr val="00B6E9"/>
      </a:accent1>
      <a:accent2>
        <a:srgbClr val="6DB346"/>
      </a:accent2>
      <a:accent3>
        <a:srgbClr val="FFDB04"/>
      </a:accent3>
      <a:accent4>
        <a:srgbClr val="F08A2C"/>
      </a:accent4>
      <a:accent5>
        <a:srgbClr val="E53A5D"/>
      </a:accent5>
      <a:accent6>
        <a:srgbClr val="7D529D"/>
      </a:accent6>
      <a:hlink>
        <a:srgbClr val="00B6E9"/>
      </a:hlink>
      <a:folHlink>
        <a:srgbClr val="7D52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H_PowerpointTemplate" id="{0CB1904A-F52C-954A-B9AF-DFA7A8C320D6}" vid="{718EB0EC-D619-E540-9199-671135337204}"/>
    </a:ext>
  </a:extLst>
</a:theme>
</file>

<file path=ppt/theme/theme4.xml><?xml version="1.0" encoding="utf-8"?>
<a:theme xmlns:a="http://schemas.openxmlformats.org/drawingml/2006/main" name="Video Containers">
  <a:themeElements>
    <a:clrScheme name="BSH Brand Colours 3">
      <a:dk1>
        <a:srgbClr val="FFFFFF"/>
      </a:dk1>
      <a:lt1>
        <a:srgbClr val="352B7F"/>
      </a:lt1>
      <a:dk2>
        <a:srgbClr val="FFFFFF"/>
      </a:dk2>
      <a:lt2>
        <a:srgbClr val="352B7F"/>
      </a:lt2>
      <a:accent1>
        <a:srgbClr val="00B6E9"/>
      </a:accent1>
      <a:accent2>
        <a:srgbClr val="6DB346"/>
      </a:accent2>
      <a:accent3>
        <a:srgbClr val="FFDB04"/>
      </a:accent3>
      <a:accent4>
        <a:srgbClr val="F08A2C"/>
      </a:accent4>
      <a:accent5>
        <a:srgbClr val="7D529D"/>
      </a:accent5>
      <a:accent6>
        <a:srgbClr val="7D529D"/>
      </a:accent6>
      <a:hlink>
        <a:srgbClr val="00B6E9"/>
      </a:hlink>
      <a:folHlink>
        <a:srgbClr val="7D529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H_PowerpointTemplate" id="{0CB1904A-F52C-954A-B9AF-DFA7A8C320D6}" vid="{2B60281B-B8CE-D54C-BBD4-7DBBEC38E674}"/>
    </a:ext>
  </a:extLst>
</a:theme>
</file>

<file path=ppt/theme/theme5.xml><?xml version="1.0" encoding="utf-8"?>
<a:theme xmlns:a="http://schemas.openxmlformats.org/drawingml/2006/main" name="Contact Page">
  <a:themeElements>
    <a:clrScheme name="BSH Brand Colours">
      <a:dk1>
        <a:srgbClr val="FFFFFF"/>
      </a:dk1>
      <a:lt1>
        <a:srgbClr val="342B7F"/>
      </a:lt1>
      <a:dk2>
        <a:srgbClr val="FFFFFF"/>
      </a:dk2>
      <a:lt2>
        <a:srgbClr val="342B7F"/>
      </a:lt2>
      <a:accent1>
        <a:srgbClr val="00B6E9"/>
      </a:accent1>
      <a:accent2>
        <a:srgbClr val="6DB346"/>
      </a:accent2>
      <a:accent3>
        <a:srgbClr val="FFDB04"/>
      </a:accent3>
      <a:accent4>
        <a:srgbClr val="F08A2C"/>
      </a:accent4>
      <a:accent5>
        <a:srgbClr val="E53A5D"/>
      </a:accent5>
      <a:accent6>
        <a:srgbClr val="794693"/>
      </a:accent6>
      <a:hlink>
        <a:srgbClr val="00B6E9"/>
      </a:hlink>
      <a:folHlink>
        <a:srgbClr val="79469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SH_PowerpointTemplate" id="{0CB1904A-F52C-954A-B9AF-DFA7A8C320D6}" vid="{3F760A80-0D38-374E-AED4-42DCB41EDFC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BSH_PowerpointTemplate</Template>
  <TotalTime>0</TotalTime>
  <Words>8494</Words>
  <Application>Microsoft Office PowerPoint</Application>
  <PresentationFormat>Widescreen</PresentationFormat>
  <Paragraphs>427</Paragraphs>
  <Slides>47</Slides>
  <Notes>28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47</vt:i4>
      </vt:variant>
    </vt:vector>
  </HeadingPairs>
  <TitlesOfParts>
    <vt:vector size="62" baseType="lpstr">
      <vt:lpstr>Arial</vt:lpstr>
      <vt:lpstr>Calibri</vt:lpstr>
      <vt:lpstr>Calibri Light</vt:lpstr>
      <vt:lpstr>Century Gothic</vt:lpstr>
      <vt:lpstr>Georgia</vt:lpstr>
      <vt:lpstr>Sofia Pro</vt:lpstr>
      <vt:lpstr>Sofia Pro Soft</vt:lpstr>
      <vt:lpstr>Sofia Pro Soft Bold</vt:lpstr>
      <vt:lpstr>Sofia Pro Soft Regular</vt:lpstr>
      <vt:lpstr>Wingdings</vt:lpstr>
      <vt:lpstr>Cover</vt:lpstr>
      <vt:lpstr>Inner Page Layouts</vt:lpstr>
      <vt:lpstr>Section Breaks</vt:lpstr>
      <vt:lpstr>Video Containers</vt:lpstr>
      <vt:lpstr>Contact Page</vt:lpstr>
      <vt:lpstr>Pathalogical Demand Avoidant  </vt:lpstr>
      <vt:lpstr>Our Mission </vt:lpstr>
      <vt:lpstr>PowerPoint Presentation</vt:lpstr>
      <vt:lpstr>PowerPoint Presentation</vt:lpstr>
      <vt:lpstr>PowerPoint Presentation</vt:lpstr>
      <vt:lpstr>PowerPoint Presentation</vt:lpstr>
      <vt:lpstr>PowerPoint Presentation</vt:lpstr>
      <vt:lpstr>PowerPoint Presentation</vt:lpstr>
      <vt:lpstr>Tantrum (Goal Directed behaviour)</vt:lpstr>
      <vt:lpstr>Tantrum </vt:lpstr>
      <vt:lpstr>PowerPoint Presentation</vt:lpstr>
      <vt:lpstr>PowerPoint Presentation</vt:lpstr>
      <vt:lpstr>Meltdown and Shutdown</vt:lpstr>
      <vt:lpstr>Understanding Meltdowns/Shutdowns </vt:lpstr>
      <vt:lpstr>The three stages of a ‘Meltdown’?</vt:lpstr>
      <vt:lpstr>PowerPoint Presentation</vt:lpstr>
      <vt:lpstr>PowerPoint Presentation</vt:lpstr>
      <vt:lpstr>Triggers</vt:lpstr>
      <vt:lpstr>PowerPoint Presentation</vt:lpstr>
      <vt:lpstr>The Triggers Explored </vt:lpstr>
      <vt:lpstr>The Triggers Explored… </vt:lpstr>
      <vt:lpstr>The Triggers Explored… </vt:lpstr>
      <vt:lpstr>The Triggers Explored… </vt:lpstr>
      <vt:lpstr>The Bucket of Overwhelm </vt:lpstr>
      <vt:lpstr>Strategies</vt:lpstr>
      <vt:lpstr>Different Strategies for Tantrums &amp; Meltdowns</vt:lpstr>
      <vt:lpstr>PowerPoint Presentation</vt:lpstr>
      <vt:lpstr>PowerPoint Presentation</vt:lpstr>
      <vt:lpstr>PowerPoint Presentation</vt:lpstr>
      <vt:lpstr>Thinking about School</vt:lpstr>
      <vt:lpstr>PowerPoint Presentation</vt:lpstr>
      <vt:lpstr>PowerPoint Presentation</vt:lpstr>
      <vt:lpstr>Supporting school to manage meltdowns/shutdowns</vt:lpstr>
      <vt:lpstr>Supporting your child before the ‘meltdown’</vt:lpstr>
      <vt:lpstr>Baselines – our response</vt:lpstr>
      <vt:lpstr>Recognising, understanding and managing emotions </vt:lpstr>
      <vt:lpstr>Supporting your child to recognise emotions</vt:lpstr>
      <vt:lpstr>PowerPoint Presentation</vt:lpstr>
      <vt:lpstr>I cannot prevent the meltdown, so how do I manage it?</vt:lpstr>
      <vt:lpstr>Some meltdowns are unavoidable…</vt:lpstr>
      <vt:lpstr>Managing Meltdowns from the experts. DO… </vt:lpstr>
      <vt:lpstr>Managing Meltdowns from the experts.  DON’T</vt:lpstr>
      <vt:lpstr>PowerPoint Presentation</vt:lpstr>
      <vt:lpstr>PowerPoint Presentation</vt:lpstr>
      <vt:lpstr>Top tips to remember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CBS Group</dc:creator>
  <cp:lastModifiedBy>Behaviour Support Hub</cp:lastModifiedBy>
  <cp:revision>1</cp:revision>
  <dcterms:created xsi:type="dcterms:W3CDTF">2023-01-24T15:07:18Z</dcterms:created>
  <dcterms:modified xsi:type="dcterms:W3CDTF">2024-07-10T14:34:16Z</dcterms:modified>
</cp:coreProperties>
</file>