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390" r:id="rId3"/>
    <p:sldId id="1852" r:id="rId4"/>
    <p:sldId id="1134" r:id="rId5"/>
    <p:sldId id="876" r:id="rId6"/>
    <p:sldId id="1731" r:id="rId7"/>
    <p:sldId id="261" r:id="rId8"/>
    <p:sldId id="263" r:id="rId9"/>
    <p:sldId id="570" r:id="rId10"/>
    <p:sldId id="573" r:id="rId11"/>
    <p:sldId id="577" r:id="rId12"/>
    <p:sldId id="2393" r:id="rId13"/>
    <p:sldId id="327" r:id="rId14"/>
    <p:sldId id="266" r:id="rId15"/>
    <p:sldId id="267" r:id="rId16"/>
    <p:sldId id="268" r:id="rId17"/>
    <p:sldId id="544" r:id="rId18"/>
    <p:sldId id="1751" r:id="rId19"/>
    <p:sldId id="275" r:id="rId20"/>
    <p:sldId id="1773" r:id="rId21"/>
    <p:sldId id="1774" r:id="rId22"/>
    <p:sldId id="2027" r:id="rId23"/>
    <p:sldId id="2028" r:id="rId24"/>
    <p:sldId id="2029" r:id="rId25"/>
    <p:sldId id="2394" r:id="rId26"/>
    <p:sldId id="2395" r:id="rId27"/>
    <p:sldId id="278" r:id="rId28"/>
    <p:sldId id="279" r:id="rId29"/>
    <p:sldId id="1730" r:id="rId30"/>
    <p:sldId id="2472" r:id="rId31"/>
    <p:sldId id="2473" r:id="rId32"/>
    <p:sldId id="1461" r:id="rId33"/>
    <p:sldId id="1466" r:id="rId34"/>
    <p:sldId id="1467" r:id="rId35"/>
    <p:sldId id="1899" r:id="rId36"/>
    <p:sldId id="1469" r:id="rId37"/>
    <p:sldId id="1473" r:id="rId38"/>
    <p:sldId id="2474" r:id="rId39"/>
    <p:sldId id="1527" r:id="rId40"/>
    <p:sldId id="1528" r:id="rId41"/>
    <p:sldId id="971" r:id="rId42"/>
    <p:sldId id="1629" r:id="rId43"/>
    <p:sldId id="1630" r:id="rId44"/>
    <p:sldId id="1631" r:id="rId45"/>
    <p:sldId id="280" r:id="rId46"/>
    <p:sldId id="637" r:id="rId47"/>
    <p:sldId id="1988" r:id="rId48"/>
    <p:sldId id="247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B099D-3266-4A6C-8AD1-60F50695488D}" v="22" dt="2024-03-10T00:17:57.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5" d="100"/>
          <a:sy n="85" d="100"/>
        </p:scale>
        <p:origin x="246" y="48"/>
      </p:cViewPr>
      <p:guideLst/>
    </p:cSldViewPr>
  </p:slideViewPr>
  <p:notesTextViewPr>
    <p:cViewPr>
      <p:scale>
        <a:sx n="1" d="1"/>
        <a:sy n="1" d="1"/>
      </p:scale>
      <p:origin x="0" y="0"/>
    </p:cViewPr>
  </p:notesTextViewPr>
  <p:sorterViewPr>
    <p:cViewPr>
      <p:scale>
        <a:sx n="98" d="100"/>
        <a:sy n="98" d="100"/>
      </p:scale>
      <p:origin x="0" y="-81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Attwood" userId="808896e7f57a368e" providerId="LiveId" clId="{8A5B099D-3266-4A6C-8AD1-60F50695488D}"/>
    <pc:docChg chg="custSel addSld delSld modSld sldOrd">
      <pc:chgData name="Tony Attwood" userId="808896e7f57a368e" providerId="LiveId" clId="{8A5B099D-3266-4A6C-8AD1-60F50695488D}" dt="2024-03-10T00:24:27.312" v="1571" actId="20577"/>
      <pc:docMkLst>
        <pc:docMk/>
      </pc:docMkLst>
      <pc:sldChg chg="modSp add mod">
        <pc:chgData name="Tony Attwood" userId="808896e7f57a368e" providerId="LiveId" clId="{8A5B099D-3266-4A6C-8AD1-60F50695488D}" dt="2024-03-09T23:12:48.004" v="568" actId="20577"/>
        <pc:sldMkLst>
          <pc:docMk/>
          <pc:sldMk cId="729042611" sldId="261"/>
        </pc:sldMkLst>
        <pc:spChg chg="mod">
          <ac:chgData name="Tony Attwood" userId="808896e7f57a368e" providerId="LiveId" clId="{8A5B099D-3266-4A6C-8AD1-60F50695488D}" dt="2024-03-09T23:12:09.348" v="560" actId="20577"/>
          <ac:spMkLst>
            <pc:docMk/>
            <pc:sldMk cId="729042611" sldId="261"/>
            <ac:spMk id="2" creationId="{00000000-0000-0000-0000-000000000000}"/>
          </ac:spMkLst>
        </pc:spChg>
        <pc:spChg chg="mod">
          <ac:chgData name="Tony Attwood" userId="808896e7f57a368e" providerId="LiveId" clId="{8A5B099D-3266-4A6C-8AD1-60F50695488D}" dt="2024-03-09T23:12:48.004" v="568" actId="20577"/>
          <ac:spMkLst>
            <pc:docMk/>
            <pc:sldMk cId="729042611" sldId="261"/>
            <ac:spMk id="3" creationId="{00000000-0000-0000-0000-000000000000}"/>
          </ac:spMkLst>
        </pc:spChg>
      </pc:sldChg>
      <pc:sldChg chg="modSp add mod">
        <pc:chgData name="Tony Attwood" userId="808896e7f57a368e" providerId="LiveId" clId="{8A5B099D-3266-4A6C-8AD1-60F50695488D}" dt="2024-03-09T23:59:48.071" v="1134" actId="1076"/>
        <pc:sldMkLst>
          <pc:docMk/>
          <pc:sldMk cId="3630796446" sldId="263"/>
        </pc:sldMkLst>
        <pc:spChg chg="mod">
          <ac:chgData name="Tony Attwood" userId="808896e7f57a368e" providerId="LiveId" clId="{8A5B099D-3266-4A6C-8AD1-60F50695488D}" dt="2024-03-09T23:59:45.027" v="1132" actId="14100"/>
          <ac:spMkLst>
            <pc:docMk/>
            <pc:sldMk cId="3630796446" sldId="263"/>
            <ac:spMk id="16387" creationId="{00000000-0000-0000-0000-000000000000}"/>
          </ac:spMkLst>
        </pc:spChg>
        <pc:picChg chg="mod">
          <ac:chgData name="Tony Attwood" userId="808896e7f57a368e" providerId="LiveId" clId="{8A5B099D-3266-4A6C-8AD1-60F50695488D}" dt="2024-03-09T23:59:48.071" v="1134" actId="1076"/>
          <ac:picMkLst>
            <pc:docMk/>
            <pc:sldMk cId="3630796446" sldId="263"/>
            <ac:picMk id="3074" creationId="{00000000-0000-0000-0000-000000000000}"/>
          </ac:picMkLst>
        </pc:picChg>
      </pc:sldChg>
      <pc:sldChg chg="delSp modSp add mod">
        <pc:chgData name="Tony Attwood" userId="808896e7f57a368e" providerId="LiveId" clId="{8A5B099D-3266-4A6C-8AD1-60F50695488D}" dt="2024-03-10T00:02:36.808" v="1155"/>
        <pc:sldMkLst>
          <pc:docMk/>
          <pc:sldMk cId="973167739" sldId="266"/>
        </pc:sldMkLst>
        <pc:spChg chg="mod">
          <ac:chgData name="Tony Attwood" userId="808896e7f57a368e" providerId="LiveId" clId="{8A5B099D-3266-4A6C-8AD1-60F50695488D}" dt="2024-03-10T00:02:31.534" v="1152" actId="122"/>
          <ac:spMkLst>
            <pc:docMk/>
            <pc:sldMk cId="973167739" sldId="266"/>
            <ac:spMk id="22530" creationId="{00000000-0000-0000-0000-000000000000}"/>
          </ac:spMkLst>
        </pc:spChg>
        <pc:spChg chg="del mod">
          <ac:chgData name="Tony Attwood" userId="808896e7f57a368e" providerId="LiveId" clId="{8A5B099D-3266-4A6C-8AD1-60F50695488D}" dt="2024-03-10T00:02:36.808" v="1155"/>
          <ac:spMkLst>
            <pc:docMk/>
            <pc:sldMk cId="973167739" sldId="266"/>
            <ac:spMk id="22533" creationId="{00000000-0000-0000-0000-000000000000}"/>
          </ac:spMkLst>
        </pc:spChg>
      </pc:sldChg>
      <pc:sldChg chg="modSp add mod">
        <pc:chgData name="Tony Attwood" userId="808896e7f57a368e" providerId="LiveId" clId="{8A5B099D-3266-4A6C-8AD1-60F50695488D}" dt="2024-03-10T00:02:41.261" v="1156" actId="20577"/>
        <pc:sldMkLst>
          <pc:docMk/>
          <pc:sldMk cId="4217958568" sldId="267"/>
        </pc:sldMkLst>
        <pc:spChg chg="mod">
          <ac:chgData name="Tony Attwood" userId="808896e7f57a368e" providerId="LiveId" clId="{8A5B099D-3266-4A6C-8AD1-60F50695488D}" dt="2024-03-10T00:02:41.261" v="1156" actId="20577"/>
          <ac:spMkLst>
            <pc:docMk/>
            <pc:sldMk cId="4217958568" sldId="267"/>
            <ac:spMk id="23554" creationId="{00000000-0000-0000-0000-000000000000}"/>
          </ac:spMkLst>
        </pc:spChg>
      </pc:sldChg>
      <pc:sldChg chg="add">
        <pc:chgData name="Tony Attwood" userId="808896e7f57a368e" providerId="LiveId" clId="{8A5B099D-3266-4A6C-8AD1-60F50695488D}" dt="2024-03-09T23:24:29.883" v="717"/>
        <pc:sldMkLst>
          <pc:docMk/>
          <pc:sldMk cId="2057716851" sldId="268"/>
        </pc:sldMkLst>
      </pc:sldChg>
      <pc:sldChg chg="modSp add del mod">
        <pc:chgData name="Tony Attwood" userId="808896e7f57a368e" providerId="LiveId" clId="{8A5B099D-3266-4A6C-8AD1-60F50695488D}" dt="2024-03-10T00:16:45.101" v="1284" actId="47"/>
        <pc:sldMkLst>
          <pc:docMk/>
          <pc:sldMk cId="3253414185" sldId="271"/>
        </pc:sldMkLst>
        <pc:spChg chg="mod">
          <ac:chgData name="Tony Attwood" userId="808896e7f57a368e" providerId="LiveId" clId="{8A5B099D-3266-4A6C-8AD1-60F50695488D}" dt="2024-03-05T06:43:28.588" v="8" actId="27636"/>
          <ac:spMkLst>
            <pc:docMk/>
            <pc:sldMk cId="3253414185" sldId="271"/>
            <ac:spMk id="3" creationId="{00000000-0000-0000-0000-000000000000}"/>
          </ac:spMkLst>
        </pc:spChg>
      </pc:sldChg>
      <pc:sldChg chg="add">
        <pc:chgData name="Tony Attwood" userId="808896e7f57a368e" providerId="LiveId" clId="{8A5B099D-3266-4A6C-8AD1-60F50695488D}" dt="2024-03-10T00:05:30.624" v="1157"/>
        <pc:sldMkLst>
          <pc:docMk/>
          <pc:sldMk cId="1265286831" sldId="275"/>
        </pc:sldMkLst>
      </pc:sldChg>
      <pc:sldChg chg="modSp add mod">
        <pc:chgData name="Tony Attwood" userId="808896e7f57a368e" providerId="LiveId" clId="{8A5B099D-3266-4A6C-8AD1-60F50695488D}" dt="2024-03-10T00:23:36.927" v="1569" actId="113"/>
        <pc:sldMkLst>
          <pc:docMk/>
          <pc:sldMk cId="3939296648" sldId="278"/>
        </pc:sldMkLst>
        <pc:spChg chg="mod">
          <ac:chgData name="Tony Attwood" userId="808896e7f57a368e" providerId="LiveId" clId="{8A5B099D-3266-4A6C-8AD1-60F50695488D}" dt="2024-03-10T00:08:10.271" v="1218" actId="20577"/>
          <ac:spMkLst>
            <pc:docMk/>
            <pc:sldMk cId="3939296648" sldId="278"/>
            <ac:spMk id="142338" creationId="{00000000-0000-0000-0000-000000000000}"/>
          </ac:spMkLst>
        </pc:spChg>
        <pc:spChg chg="mod">
          <ac:chgData name="Tony Attwood" userId="808896e7f57a368e" providerId="LiveId" clId="{8A5B099D-3266-4A6C-8AD1-60F50695488D}" dt="2024-03-10T00:23:36.927" v="1569" actId="113"/>
          <ac:spMkLst>
            <pc:docMk/>
            <pc:sldMk cId="3939296648" sldId="278"/>
            <ac:spMk id="142339" creationId="{00000000-0000-0000-0000-000000000000}"/>
          </ac:spMkLst>
        </pc:spChg>
      </pc:sldChg>
      <pc:sldChg chg="modSp add mod">
        <pc:chgData name="Tony Attwood" userId="808896e7f57a368e" providerId="LiveId" clId="{8A5B099D-3266-4A6C-8AD1-60F50695488D}" dt="2024-03-10T00:08:27.438" v="1232" actId="20577"/>
        <pc:sldMkLst>
          <pc:docMk/>
          <pc:sldMk cId="4024287265" sldId="279"/>
        </pc:sldMkLst>
        <pc:spChg chg="mod">
          <ac:chgData name="Tony Attwood" userId="808896e7f57a368e" providerId="LiveId" clId="{8A5B099D-3266-4A6C-8AD1-60F50695488D}" dt="2024-03-09T23:32:40.665" v="808" actId="122"/>
          <ac:spMkLst>
            <pc:docMk/>
            <pc:sldMk cId="4024287265" sldId="279"/>
            <ac:spMk id="143362" creationId="{00000000-0000-0000-0000-000000000000}"/>
          </ac:spMkLst>
        </pc:spChg>
        <pc:spChg chg="mod">
          <ac:chgData name="Tony Attwood" userId="808896e7f57a368e" providerId="LiveId" clId="{8A5B099D-3266-4A6C-8AD1-60F50695488D}" dt="2024-03-10T00:08:27.438" v="1232" actId="20577"/>
          <ac:spMkLst>
            <pc:docMk/>
            <pc:sldMk cId="4024287265" sldId="279"/>
            <ac:spMk id="143363" creationId="{00000000-0000-0000-0000-000000000000}"/>
          </ac:spMkLst>
        </pc:spChg>
      </pc:sldChg>
      <pc:sldChg chg="modSp add mod">
        <pc:chgData name="Tony Attwood" userId="808896e7f57a368e" providerId="LiveId" clId="{8A5B099D-3266-4A6C-8AD1-60F50695488D}" dt="2024-03-05T06:43:28.571" v="6" actId="27636"/>
        <pc:sldMkLst>
          <pc:docMk/>
          <pc:sldMk cId="2674356726" sldId="280"/>
        </pc:sldMkLst>
        <pc:spChg chg="mod">
          <ac:chgData name="Tony Attwood" userId="808896e7f57a368e" providerId="LiveId" clId="{8A5B099D-3266-4A6C-8AD1-60F50695488D}" dt="2024-03-05T06:43:28.571" v="6" actId="27636"/>
          <ac:spMkLst>
            <pc:docMk/>
            <pc:sldMk cId="2674356726" sldId="280"/>
            <ac:spMk id="2" creationId="{00000000-0000-0000-0000-000000000000}"/>
          </ac:spMkLst>
        </pc:spChg>
      </pc:sldChg>
      <pc:sldChg chg="modSp add mod">
        <pc:chgData name="Tony Attwood" userId="808896e7f57a368e" providerId="LiveId" clId="{8A5B099D-3266-4A6C-8AD1-60F50695488D}" dt="2024-03-10T00:02:10.562" v="1148" actId="27636"/>
        <pc:sldMkLst>
          <pc:docMk/>
          <pc:sldMk cId="3414981032" sldId="327"/>
        </pc:sldMkLst>
        <pc:spChg chg="mod">
          <ac:chgData name="Tony Attwood" userId="808896e7f57a368e" providerId="LiveId" clId="{8A5B099D-3266-4A6C-8AD1-60F50695488D}" dt="2024-03-10T00:02:10.562" v="1148" actId="27636"/>
          <ac:spMkLst>
            <pc:docMk/>
            <pc:sldMk cId="3414981032" sldId="327"/>
            <ac:spMk id="80898" creationId="{00000000-0000-0000-0000-000000000000}"/>
          </ac:spMkLst>
        </pc:spChg>
      </pc:sldChg>
      <pc:sldChg chg="add del">
        <pc:chgData name="Tony Attwood" userId="808896e7f57a368e" providerId="LiveId" clId="{8A5B099D-3266-4A6C-8AD1-60F50695488D}" dt="2024-03-09T23:41:54.198" v="1124" actId="47"/>
        <pc:sldMkLst>
          <pc:docMk/>
          <pc:sldMk cId="3481363296" sldId="359"/>
        </pc:sldMkLst>
      </pc:sldChg>
      <pc:sldChg chg="add del">
        <pc:chgData name="Tony Attwood" userId="808896e7f57a368e" providerId="LiveId" clId="{8A5B099D-3266-4A6C-8AD1-60F50695488D}" dt="2024-03-09T23:41:54.198" v="1124" actId="47"/>
        <pc:sldMkLst>
          <pc:docMk/>
          <pc:sldMk cId="3024544016" sldId="361"/>
        </pc:sldMkLst>
      </pc:sldChg>
      <pc:sldChg chg="add del">
        <pc:chgData name="Tony Attwood" userId="808896e7f57a368e" providerId="LiveId" clId="{8A5B099D-3266-4A6C-8AD1-60F50695488D}" dt="2024-03-09T23:41:54.198" v="1124" actId="47"/>
        <pc:sldMkLst>
          <pc:docMk/>
          <pc:sldMk cId="3759170455" sldId="362"/>
        </pc:sldMkLst>
      </pc:sldChg>
      <pc:sldChg chg="modSp add del mod">
        <pc:chgData name="Tony Attwood" userId="808896e7f57a368e" providerId="LiveId" clId="{8A5B099D-3266-4A6C-8AD1-60F50695488D}" dt="2024-03-09T23:23:16.083" v="708" actId="47"/>
        <pc:sldMkLst>
          <pc:docMk/>
          <pc:sldMk cId="2013350459" sldId="539"/>
        </pc:sldMkLst>
        <pc:spChg chg="mod">
          <ac:chgData name="Tony Attwood" userId="808896e7f57a368e" providerId="LiveId" clId="{8A5B099D-3266-4A6C-8AD1-60F50695488D}" dt="2024-03-09T23:22:46.223" v="706" actId="20577"/>
          <ac:spMkLst>
            <pc:docMk/>
            <pc:sldMk cId="2013350459" sldId="539"/>
            <ac:spMk id="68610" creationId="{00000000-0000-0000-0000-000000000000}"/>
          </ac:spMkLst>
        </pc:spChg>
        <pc:spChg chg="mod">
          <ac:chgData name="Tony Attwood" userId="808896e7f57a368e" providerId="LiveId" clId="{8A5B099D-3266-4A6C-8AD1-60F50695488D}" dt="2024-03-09T23:22:54.881" v="707" actId="20577"/>
          <ac:spMkLst>
            <pc:docMk/>
            <pc:sldMk cId="2013350459" sldId="539"/>
            <ac:spMk id="68611" creationId="{00000000-0000-0000-0000-000000000000}"/>
          </ac:spMkLst>
        </pc:spChg>
      </pc:sldChg>
      <pc:sldChg chg="add">
        <pc:chgData name="Tony Attwood" userId="808896e7f57a368e" providerId="LiveId" clId="{8A5B099D-3266-4A6C-8AD1-60F50695488D}" dt="2024-03-09T23:22:19.526" v="690"/>
        <pc:sldMkLst>
          <pc:docMk/>
          <pc:sldMk cId="3122011354" sldId="544"/>
        </pc:sldMkLst>
      </pc:sldChg>
      <pc:sldChg chg="add del">
        <pc:chgData name="Tony Attwood" userId="808896e7f57a368e" providerId="LiveId" clId="{8A5B099D-3266-4A6C-8AD1-60F50695488D}" dt="2024-03-10T00:01:36.719" v="1136" actId="47"/>
        <pc:sldMkLst>
          <pc:docMk/>
          <pc:sldMk cId="2783705733" sldId="547"/>
        </pc:sldMkLst>
      </pc:sldChg>
      <pc:sldChg chg="add del">
        <pc:chgData name="Tony Attwood" userId="808896e7f57a368e" providerId="LiveId" clId="{8A5B099D-3266-4A6C-8AD1-60F50695488D}" dt="2024-03-09T23:41:54.198" v="1124" actId="47"/>
        <pc:sldMkLst>
          <pc:docMk/>
          <pc:sldMk cId="3194878669" sldId="556"/>
        </pc:sldMkLst>
      </pc:sldChg>
      <pc:sldChg chg="add del">
        <pc:chgData name="Tony Attwood" userId="808896e7f57a368e" providerId="LiveId" clId="{8A5B099D-3266-4A6C-8AD1-60F50695488D}" dt="2024-03-09T23:41:54.198" v="1124" actId="47"/>
        <pc:sldMkLst>
          <pc:docMk/>
          <pc:sldMk cId="3409103477" sldId="560"/>
        </pc:sldMkLst>
      </pc:sldChg>
      <pc:sldChg chg="modSp add mod">
        <pc:chgData name="Tony Attwood" userId="808896e7f57a368e" providerId="LiveId" clId="{8A5B099D-3266-4A6C-8AD1-60F50695488D}" dt="2024-03-09T23:19:16.763" v="670" actId="20577"/>
        <pc:sldMkLst>
          <pc:docMk/>
          <pc:sldMk cId="1622136057" sldId="570"/>
        </pc:sldMkLst>
        <pc:spChg chg="mod">
          <ac:chgData name="Tony Attwood" userId="808896e7f57a368e" providerId="LiveId" clId="{8A5B099D-3266-4A6C-8AD1-60F50695488D}" dt="2024-03-09T23:19:16.763" v="670" actId="20577"/>
          <ac:spMkLst>
            <pc:docMk/>
            <pc:sldMk cId="1622136057" sldId="570"/>
            <ac:spMk id="56322" creationId="{00000000-0000-0000-0000-000000000000}"/>
          </ac:spMkLst>
        </pc:spChg>
      </pc:sldChg>
      <pc:sldChg chg="add">
        <pc:chgData name="Tony Attwood" userId="808896e7f57a368e" providerId="LiveId" clId="{8A5B099D-3266-4A6C-8AD1-60F50695488D}" dt="2024-03-09T23:19:03.135" v="656"/>
        <pc:sldMkLst>
          <pc:docMk/>
          <pc:sldMk cId="2764232814" sldId="573"/>
        </pc:sldMkLst>
      </pc:sldChg>
      <pc:sldChg chg="add del">
        <pc:chgData name="Tony Attwood" userId="808896e7f57a368e" providerId="LiveId" clId="{8A5B099D-3266-4A6C-8AD1-60F50695488D}" dt="2024-03-10T00:00:36.512" v="1135" actId="47"/>
        <pc:sldMkLst>
          <pc:docMk/>
          <pc:sldMk cId="145660164" sldId="576"/>
        </pc:sldMkLst>
      </pc:sldChg>
      <pc:sldChg chg="addSp modSp add mod">
        <pc:chgData name="Tony Attwood" userId="808896e7f57a368e" providerId="LiveId" clId="{8A5B099D-3266-4A6C-8AD1-60F50695488D}" dt="2024-03-09T23:20:40.106" v="686" actId="1076"/>
        <pc:sldMkLst>
          <pc:docMk/>
          <pc:sldMk cId="968246915" sldId="577"/>
        </pc:sldMkLst>
        <pc:spChg chg="mod">
          <ac:chgData name="Tony Attwood" userId="808896e7f57a368e" providerId="LiveId" clId="{8A5B099D-3266-4A6C-8AD1-60F50695488D}" dt="2024-03-09T23:20:27.747" v="683" actId="20577"/>
          <ac:spMkLst>
            <pc:docMk/>
            <pc:sldMk cId="968246915" sldId="577"/>
            <ac:spMk id="73730" creationId="{00000000-0000-0000-0000-000000000000}"/>
          </ac:spMkLst>
        </pc:spChg>
        <pc:spChg chg="mod">
          <ac:chgData name="Tony Attwood" userId="808896e7f57a368e" providerId="LiveId" clId="{8A5B099D-3266-4A6C-8AD1-60F50695488D}" dt="2024-03-09T23:20:14.570" v="676" actId="14100"/>
          <ac:spMkLst>
            <pc:docMk/>
            <pc:sldMk cId="968246915" sldId="577"/>
            <ac:spMk id="73731" creationId="{00000000-0000-0000-0000-000000000000}"/>
          </ac:spMkLst>
        </pc:spChg>
        <pc:picChg chg="add mod">
          <ac:chgData name="Tony Attwood" userId="808896e7f57a368e" providerId="LiveId" clId="{8A5B099D-3266-4A6C-8AD1-60F50695488D}" dt="2024-03-09T23:20:40.106" v="686" actId="1076"/>
          <ac:picMkLst>
            <pc:docMk/>
            <pc:sldMk cId="968246915" sldId="577"/>
            <ac:picMk id="3" creationId="{55A33510-A7A4-4952-12EA-7BC778DD1757}"/>
          </ac:picMkLst>
        </pc:picChg>
      </pc:sldChg>
      <pc:sldChg chg="add del">
        <pc:chgData name="Tony Attwood" userId="808896e7f57a368e" providerId="LiveId" clId="{8A5B099D-3266-4A6C-8AD1-60F50695488D}" dt="2024-03-09T23:41:54.198" v="1124" actId="47"/>
        <pc:sldMkLst>
          <pc:docMk/>
          <pc:sldMk cId="3042866640" sldId="599"/>
        </pc:sldMkLst>
      </pc:sldChg>
      <pc:sldChg chg="add">
        <pc:chgData name="Tony Attwood" userId="808896e7f57a368e" providerId="LiveId" clId="{8A5B099D-3266-4A6C-8AD1-60F50695488D}" dt="2024-03-05T06:43:17.067" v="0"/>
        <pc:sldMkLst>
          <pc:docMk/>
          <pc:sldMk cId="1230621055" sldId="637"/>
        </pc:sldMkLst>
      </pc:sldChg>
      <pc:sldChg chg="modSp add del mod">
        <pc:chgData name="Tony Attwood" userId="808896e7f57a368e" providerId="LiveId" clId="{8A5B099D-3266-4A6C-8AD1-60F50695488D}" dt="2024-03-10T00:16:40.178" v="1283" actId="47"/>
        <pc:sldMkLst>
          <pc:docMk/>
          <pc:sldMk cId="1194963353" sldId="638"/>
        </pc:sldMkLst>
        <pc:spChg chg="mod">
          <ac:chgData name="Tony Attwood" userId="808896e7f57a368e" providerId="LiveId" clId="{8A5B099D-3266-4A6C-8AD1-60F50695488D}" dt="2024-03-05T06:43:28.580" v="7" actId="27636"/>
          <ac:spMkLst>
            <pc:docMk/>
            <pc:sldMk cId="1194963353" sldId="638"/>
            <ac:spMk id="38915" creationId="{00000000-0000-0000-0000-000000000000}"/>
          </ac:spMkLst>
        </pc:spChg>
      </pc:sldChg>
      <pc:sldChg chg="add del">
        <pc:chgData name="Tony Attwood" userId="808896e7f57a368e" providerId="LiveId" clId="{8A5B099D-3266-4A6C-8AD1-60F50695488D}" dt="2024-03-09T23:44:10.561" v="1127" actId="47"/>
        <pc:sldMkLst>
          <pc:docMk/>
          <pc:sldMk cId="439600358" sldId="652"/>
        </pc:sldMkLst>
      </pc:sldChg>
      <pc:sldChg chg="modSp add del mod">
        <pc:chgData name="Tony Attwood" userId="808896e7f57a368e" providerId="LiveId" clId="{8A5B099D-3266-4A6C-8AD1-60F50695488D}" dt="2024-03-09T23:44:10.561" v="1127" actId="47"/>
        <pc:sldMkLst>
          <pc:docMk/>
          <pc:sldMk cId="2484709444" sldId="653"/>
        </pc:sldMkLst>
        <pc:spChg chg="mod">
          <ac:chgData name="Tony Attwood" userId="808896e7f57a368e" providerId="LiveId" clId="{8A5B099D-3266-4A6C-8AD1-60F50695488D}" dt="2024-03-05T06:43:28.567" v="5" actId="27636"/>
          <ac:spMkLst>
            <pc:docMk/>
            <pc:sldMk cId="2484709444" sldId="653"/>
            <ac:spMk id="3" creationId="{3AE2F903-4F87-4E9B-BBD5-155F88EB524A}"/>
          </ac:spMkLst>
        </pc:spChg>
      </pc:sldChg>
      <pc:sldChg chg="modSp add mod">
        <pc:chgData name="Tony Attwood" userId="808896e7f57a368e" providerId="LiveId" clId="{8A5B099D-3266-4A6C-8AD1-60F50695488D}" dt="2024-03-05T06:53:47.930" v="226" actId="114"/>
        <pc:sldMkLst>
          <pc:docMk/>
          <pc:sldMk cId="1596553987" sldId="876"/>
        </pc:sldMkLst>
        <pc:spChg chg="mod">
          <ac:chgData name="Tony Attwood" userId="808896e7f57a368e" providerId="LiveId" clId="{8A5B099D-3266-4A6C-8AD1-60F50695488D}" dt="2024-03-05T06:53:47.930" v="226" actId="114"/>
          <ac:spMkLst>
            <pc:docMk/>
            <pc:sldMk cId="1596553987" sldId="876"/>
            <ac:spMk id="3" creationId="{00000000-0000-0000-0000-000000000000}"/>
          </ac:spMkLst>
        </pc:spChg>
      </pc:sldChg>
      <pc:sldChg chg="add">
        <pc:chgData name="Tony Attwood" userId="808896e7f57a368e" providerId="LiveId" clId="{8A5B099D-3266-4A6C-8AD1-60F50695488D}" dt="2024-03-05T06:43:17.067" v="0"/>
        <pc:sldMkLst>
          <pc:docMk/>
          <pc:sldMk cId="2590131566" sldId="971"/>
        </pc:sldMkLst>
      </pc:sldChg>
      <pc:sldChg chg="add del">
        <pc:chgData name="Tony Attwood" userId="808896e7f57a368e" providerId="LiveId" clId="{8A5B099D-3266-4A6C-8AD1-60F50695488D}" dt="2024-03-09T23:41:34.140" v="1123" actId="47"/>
        <pc:sldMkLst>
          <pc:docMk/>
          <pc:sldMk cId="223718048" sldId="977"/>
        </pc:sldMkLst>
      </pc:sldChg>
      <pc:sldChg chg="modSp add del mod">
        <pc:chgData name="Tony Attwood" userId="808896e7f57a368e" providerId="LiveId" clId="{8A5B099D-3266-4A6C-8AD1-60F50695488D}" dt="2024-03-09T23:11:34.366" v="527" actId="47"/>
        <pc:sldMkLst>
          <pc:docMk/>
          <pc:sldMk cId="3835928359" sldId="1017"/>
        </pc:sldMkLst>
        <pc:spChg chg="mod">
          <ac:chgData name="Tony Attwood" userId="808896e7f57a368e" providerId="LiveId" clId="{8A5B099D-3266-4A6C-8AD1-60F50695488D}" dt="2024-03-09T23:08:31.457" v="525" actId="20577"/>
          <ac:spMkLst>
            <pc:docMk/>
            <pc:sldMk cId="3835928359" sldId="1017"/>
            <ac:spMk id="3" creationId="{00000000-0000-0000-0000-000000000000}"/>
          </ac:spMkLst>
        </pc:spChg>
      </pc:sldChg>
      <pc:sldChg chg="add del">
        <pc:chgData name="Tony Attwood" userId="808896e7f57a368e" providerId="LiveId" clId="{8A5B099D-3266-4A6C-8AD1-60F50695488D}" dt="2024-03-09T23:41:54.198" v="1124" actId="47"/>
        <pc:sldMkLst>
          <pc:docMk/>
          <pc:sldMk cId="429813878" sldId="1081"/>
        </pc:sldMkLst>
      </pc:sldChg>
      <pc:sldChg chg="add del">
        <pc:chgData name="Tony Attwood" userId="808896e7f57a368e" providerId="LiveId" clId="{8A5B099D-3266-4A6C-8AD1-60F50695488D}" dt="2024-03-09T23:41:54.198" v="1124" actId="47"/>
        <pc:sldMkLst>
          <pc:docMk/>
          <pc:sldMk cId="3598117253" sldId="1082"/>
        </pc:sldMkLst>
      </pc:sldChg>
      <pc:sldChg chg="add del">
        <pc:chgData name="Tony Attwood" userId="808896e7f57a368e" providerId="LiveId" clId="{8A5B099D-3266-4A6C-8AD1-60F50695488D}" dt="2024-03-09T23:42:34.037" v="1126" actId="47"/>
        <pc:sldMkLst>
          <pc:docMk/>
          <pc:sldMk cId="49098697" sldId="1106"/>
        </pc:sldMkLst>
      </pc:sldChg>
      <pc:sldChg chg="add del">
        <pc:chgData name="Tony Attwood" userId="808896e7f57a368e" providerId="LiveId" clId="{8A5B099D-3266-4A6C-8AD1-60F50695488D}" dt="2024-03-09T23:42:34.037" v="1126" actId="47"/>
        <pc:sldMkLst>
          <pc:docMk/>
          <pc:sldMk cId="1330089939" sldId="1107"/>
        </pc:sldMkLst>
      </pc:sldChg>
      <pc:sldChg chg="add del">
        <pc:chgData name="Tony Attwood" userId="808896e7f57a368e" providerId="LiveId" clId="{8A5B099D-3266-4A6C-8AD1-60F50695488D}" dt="2024-03-09T23:42:34.037" v="1126" actId="47"/>
        <pc:sldMkLst>
          <pc:docMk/>
          <pc:sldMk cId="2546530009" sldId="1108"/>
        </pc:sldMkLst>
      </pc:sldChg>
      <pc:sldChg chg="add del">
        <pc:chgData name="Tony Attwood" userId="808896e7f57a368e" providerId="LiveId" clId="{8A5B099D-3266-4A6C-8AD1-60F50695488D}" dt="2024-03-09T23:42:34.037" v="1126" actId="47"/>
        <pc:sldMkLst>
          <pc:docMk/>
          <pc:sldMk cId="3782610468" sldId="1109"/>
        </pc:sldMkLst>
      </pc:sldChg>
      <pc:sldChg chg="modSp add del mod">
        <pc:chgData name="Tony Attwood" userId="808896e7f57a368e" providerId="LiveId" clId="{8A5B099D-3266-4A6C-8AD1-60F50695488D}" dt="2024-03-09T23:42:34.037" v="1126" actId="47"/>
        <pc:sldMkLst>
          <pc:docMk/>
          <pc:sldMk cId="2165765388" sldId="1110"/>
        </pc:sldMkLst>
        <pc:spChg chg="mod">
          <ac:chgData name="Tony Attwood" userId="808896e7f57a368e" providerId="LiveId" clId="{8A5B099D-3266-4A6C-8AD1-60F50695488D}" dt="2024-03-05T06:43:28.552" v="4" actId="27636"/>
          <ac:spMkLst>
            <pc:docMk/>
            <pc:sldMk cId="2165765388" sldId="1110"/>
            <ac:spMk id="4" creationId="{00000000-0000-0000-0000-000000000000}"/>
          </ac:spMkLst>
        </pc:spChg>
      </pc:sldChg>
      <pc:sldChg chg="add del">
        <pc:chgData name="Tony Attwood" userId="808896e7f57a368e" providerId="LiveId" clId="{8A5B099D-3266-4A6C-8AD1-60F50695488D}" dt="2024-03-09T23:42:34.037" v="1126" actId="47"/>
        <pc:sldMkLst>
          <pc:docMk/>
          <pc:sldMk cId="4272654894" sldId="1111"/>
        </pc:sldMkLst>
      </pc:sldChg>
      <pc:sldChg chg="add">
        <pc:chgData name="Tony Attwood" userId="808896e7f57a368e" providerId="LiveId" clId="{8A5B099D-3266-4A6C-8AD1-60F50695488D}" dt="2024-03-05T06:43:17.067" v="0"/>
        <pc:sldMkLst>
          <pc:docMk/>
          <pc:sldMk cId="1550696081" sldId="1134"/>
        </pc:sldMkLst>
      </pc:sldChg>
      <pc:sldChg chg="add del">
        <pc:chgData name="Tony Attwood" userId="808896e7f57a368e" providerId="LiveId" clId="{8A5B099D-3266-4A6C-8AD1-60F50695488D}" dt="2024-03-09T23:42:22.118" v="1125" actId="47"/>
        <pc:sldMkLst>
          <pc:docMk/>
          <pc:sldMk cId="0" sldId="1147"/>
        </pc:sldMkLst>
      </pc:sldChg>
      <pc:sldChg chg="add del">
        <pc:chgData name="Tony Attwood" userId="808896e7f57a368e" providerId="LiveId" clId="{8A5B099D-3266-4A6C-8AD1-60F50695488D}" dt="2024-03-09T23:41:54.198" v="1124" actId="47"/>
        <pc:sldMkLst>
          <pc:docMk/>
          <pc:sldMk cId="459034987" sldId="1247"/>
        </pc:sldMkLst>
      </pc:sldChg>
      <pc:sldChg chg="add del">
        <pc:chgData name="Tony Attwood" userId="808896e7f57a368e" providerId="LiveId" clId="{8A5B099D-3266-4A6C-8AD1-60F50695488D}" dt="2024-03-09T23:41:54.198" v="1124" actId="47"/>
        <pc:sldMkLst>
          <pc:docMk/>
          <pc:sldMk cId="3874378358" sldId="1248"/>
        </pc:sldMkLst>
      </pc:sldChg>
      <pc:sldChg chg="add del">
        <pc:chgData name="Tony Attwood" userId="808896e7f57a368e" providerId="LiveId" clId="{8A5B099D-3266-4A6C-8AD1-60F50695488D}" dt="2024-03-09T23:41:54.198" v="1124" actId="47"/>
        <pc:sldMkLst>
          <pc:docMk/>
          <pc:sldMk cId="2922828106" sldId="1249"/>
        </pc:sldMkLst>
      </pc:sldChg>
      <pc:sldChg chg="add del">
        <pc:chgData name="Tony Attwood" userId="808896e7f57a368e" providerId="LiveId" clId="{8A5B099D-3266-4A6C-8AD1-60F50695488D}" dt="2024-03-09T23:41:54.198" v="1124" actId="47"/>
        <pc:sldMkLst>
          <pc:docMk/>
          <pc:sldMk cId="1792819554" sldId="1252"/>
        </pc:sldMkLst>
      </pc:sldChg>
      <pc:sldChg chg="add del">
        <pc:chgData name="Tony Attwood" userId="808896e7f57a368e" providerId="LiveId" clId="{8A5B099D-3266-4A6C-8AD1-60F50695488D}" dt="2024-03-09T23:42:22.118" v="1125" actId="47"/>
        <pc:sldMkLst>
          <pc:docMk/>
          <pc:sldMk cId="1543245541" sldId="1459"/>
        </pc:sldMkLst>
      </pc:sldChg>
      <pc:sldChg chg="modSp add mod">
        <pc:chgData name="Tony Attwood" userId="808896e7f57a368e" providerId="LiveId" clId="{8A5B099D-3266-4A6C-8AD1-60F50695488D}" dt="2024-03-10T00:09:48.518" v="1261" actId="20577"/>
        <pc:sldMkLst>
          <pc:docMk/>
          <pc:sldMk cId="686208592" sldId="1461"/>
        </pc:sldMkLst>
        <pc:spChg chg="mod">
          <ac:chgData name="Tony Attwood" userId="808896e7f57a368e" providerId="LiveId" clId="{8A5B099D-3266-4A6C-8AD1-60F50695488D}" dt="2024-03-10T00:09:48.518" v="1261" actId="20577"/>
          <ac:spMkLst>
            <pc:docMk/>
            <pc:sldMk cId="686208592" sldId="1461"/>
            <ac:spMk id="3" creationId="{ABC9F5E7-31A5-4595-A0C3-A32291B6B599}"/>
          </ac:spMkLst>
        </pc:spChg>
      </pc:sldChg>
      <pc:sldChg chg="add">
        <pc:chgData name="Tony Attwood" userId="808896e7f57a368e" providerId="LiveId" clId="{8A5B099D-3266-4A6C-8AD1-60F50695488D}" dt="2024-03-09T23:35:15.643" v="813"/>
        <pc:sldMkLst>
          <pc:docMk/>
          <pc:sldMk cId="3367376090" sldId="1466"/>
        </pc:sldMkLst>
      </pc:sldChg>
      <pc:sldChg chg="add">
        <pc:chgData name="Tony Attwood" userId="808896e7f57a368e" providerId="LiveId" clId="{8A5B099D-3266-4A6C-8AD1-60F50695488D}" dt="2024-03-09T23:35:15.643" v="813"/>
        <pc:sldMkLst>
          <pc:docMk/>
          <pc:sldMk cId="2197342749" sldId="1467"/>
        </pc:sldMkLst>
      </pc:sldChg>
      <pc:sldChg chg="add">
        <pc:chgData name="Tony Attwood" userId="808896e7f57a368e" providerId="LiveId" clId="{8A5B099D-3266-4A6C-8AD1-60F50695488D}" dt="2024-03-09T23:35:15.643" v="813"/>
        <pc:sldMkLst>
          <pc:docMk/>
          <pc:sldMk cId="1799786408" sldId="1469"/>
        </pc:sldMkLst>
      </pc:sldChg>
      <pc:sldChg chg="add del">
        <pc:chgData name="Tony Attwood" userId="808896e7f57a368e" providerId="LiveId" clId="{8A5B099D-3266-4A6C-8AD1-60F50695488D}" dt="2024-03-09T23:36:55.304" v="830" actId="47"/>
        <pc:sldMkLst>
          <pc:docMk/>
          <pc:sldMk cId="3048701363" sldId="1470"/>
        </pc:sldMkLst>
      </pc:sldChg>
      <pc:sldChg chg="add del">
        <pc:chgData name="Tony Attwood" userId="808896e7f57a368e" providerId="LiveId" clId="{8A5B099D-3266-4A6C-8AD1-60F50695488D}" dt="2024-03-09T23:37:02.735" v="831" actId="47"/>
        <pc:sldMkLst>
          <pc:docMk/>
          <pc:sldMk cId="2239900368" sldId="1471"/>
        </pc:sldMkLst>
      </pc:sldChg>
      <pc:sldChg chg="add">
        <pc:chgData name="Tony Attwood" userId="808896e7f57a368e" providerId="LiveId" clId="{8A5B099D-3266-4A6C-8AD1-60F50695488D}" dt="2024-03-09T23:35:15.643" v="813"/>
        <pc:sldMkLst>
          <pc:docMk/>
          <pc:sldMk cId="549000574" sldId="1473"/>
        </pc:sldMkLst>
      </pc:sldChg>
      <pc:sldChg chg="add del">
        <pc:chgData name="Tony Attwood" userId="808896e7f57a368e" providerId="LiveId" clId="{8A5B099D-3266-4A6C-8AD1-60F50695488D}" dt="2024-03-09T23:35:51.352" v="826" actId="47"/>
        <pc:sldMkLst>
          <pc:docMk/>
          <pc:sldMk cId="1319637318" sldId="1492"/>
        </pc:sldMkLst>
      </pc:sldChg>
      <pc:sldChg chg="add del">
        <pc:chgData name="Tony Attwood" userId="808896e7f57a368e" providerId="LiveId" clId="{8A5B099D-3266-4A6C-8AD1-60F50695488D}" dt="2024-03-09T23:35:53.124" v="827" actId="47"/>
        <pc:sldMkLst>
          <pc:docMk/>
          <pc:sldMk cId="4126398016" sldId="1493"/>
        </pc:sldMkLst>
      </pc:sldChg>
      <pc:sldChg chg="modSp add mod">
        <pc:chgData name="Tony Attwood" userId="808896e7f57a368e" providerId="LiveId" clId="{8A5B099D-3266-4A6C-8AD1-60F50695488D}" dt="2024-03-10T00:15:04.817" v="1281" actId="20577"/>
        <pc:sldMkLst>
          <pc:docMk/>
          <pc:sldMk cId="1099978900" sldId="1527"/>
        </pc:sldMkLst>
        <pc:spChg chg="mod">
          <ac:chgData name="Tony Attwood" userId="808896e7f57a368e" providerId="LiveId" clId="{8A5B099D-3266-4A6C-8AD1-60F50695488D}" dt="2024-03-10T00:15:04.817" v="1281" actId="20577"/>
          <ac:spMkLst>
            <pc:docMk/>
            <pc:sldMk cId="1099978900" sldId="1527"/>
            <ac:spMk id="2" creationId="{33FDC3F4-3F7E-4680-959A-F546E9F07AD3}"/>
          </ac:spMkLst>
        </pc:spChg>
        <pc:spChg chg="mod">
          <ac:chgData name="Tony Attwood" userId="808896e7f57a368e" providerId="LiveId" clId="{8A5B099D-3266-4A6C-8AD1-60F50695488D}" dt="2024-03-05T06:53:29.425" v="220" actId="20577"/>
          <ac:spMkLst>
            <pc:docMk/>
            <pc:sldMk cId="1099978900" sldId="1527"/>
            <ac:spMk id="3" creationId="{011F2E6E-3F4B-4E05-B43E-68C855103A91}"/>
          </ac:spMkLst>
        </pc:spChg>
      </pc:sldChg>
      <pc:sldChg chg="add">
        <pc:chgData name="Tony Attwood" userId="808896e7f57a368e" providerId="LiveId" clId="{8A5B099D-3266-4A6C-8AD1-60F50695488D}" dt="2024-03-05T06:43:17.067" v="0"/>
        <pc:sldMkLst>
          <pc:docMk/>
          <pc:sldMk cId="3265907639" sldId="1528"/>
        </pc:sldMkLst>
      </pc:sldChg>
      <pc:sldChg chg="add del">
        <pc:chgData name="Tony Attwood" userId="808896e7f57a368e" providerId="LiveId" clId="{8A5B099D-3266-4A6C-8AD1-60F50695488D}" dt="2024-03-09T23:42:22.118" v="1125" actId="47"/>
        <pc:sldMkLst>
          <pc:docMk/>
          <pc:sldMk cId="1423578356" sldId="1562"/>
        </pc:sldMkLst>
      </pc:sldChg>
      <pc:sldChg chg="modSp add mod">
        <pc:chgData name="Tony Attwood" userId="808896e7f57a368e" providerId="LiveId" clId="{8A5B099D-3266-4A6C-8AD1-60F50695488D}" dt="2024-03-10T00:15:33.220" v="1282" actId="20577"/>
        <pc:sldMkLst>
          <pc:docMk/>
          <pc:sldMk cId="1374741053" sldId="1629"/>
        </pc:sldMkLst>
        <pc:spChg chg="mod">
          <ac:chgData name="Tony Attwood" userId="808896e7f57a368e" providerId="LiveId" clId="{8A5B099D-3266-4A6C-8AD1-60F50695488D}" dt="2024-03-10T00:15:33.220" v="1282" actId="20577"/>
          <ac:spMkLst>
            <pc:docMk/>
            <pc:sldMk cId="1374741053" sldId="1629"/>
            <ac:spMk id="3" creationId="{5B409280-A381-42EA-A96A-ECE2B357DA7A}"/>
          </ac:spMkLst>
        </pc:spChg>
      </pc:sldChg>
      <pc:sldChg chg="modSp add mod">
        <pc:chgData name="Tony Attwood" userId="808896e7f57a368e" providerId="LiveId" clId="{8A5B099D-3266-4A6C-8AD1-60F50695488D}" dt="2024-03-05T06:55:48.853" v="232" actId="113"/>
        <pc:sldMkLst>
          <pc:docMk/>
          <pc:sldMk cId="4161189425" sldId="1630"/>
        </pc:sldMkLst>
        <pc:spChg chg="mod">
          <ac:chgData name="Tony Attwood" userId="808896e7f57a368e" providerId="LiveId" clId="{8A5B099D-3266-4A6C-8AD1-60F50695488D}" dt="2024-03-05T06:55:48.853" v="232" actId="113"/>
          <ac:spMkLst>
            <pc:docMk/>
            <pc:sldMk cId="4161189425" sldId="1630"/>
            <ac:spMk id="3" creationId="{5B409280-A381-42EA-A96A-ECE2B357DA7A}"/>
          </ac:spMkLst>
        </pc:spChg>
      </pc:sldChg>
      <pc:sldChg chg="modSp add mod">
        <pc:chgData name="Tony Attwood" userId="808896e7f57a368e" providerId="LiveId" clId="{8A5B099D-3266-4A6C-8AD1-60F50695488D}" dt="2024-03-05T06:56:35.068" v="237" actId="113"/>
        <pc:sldMkLst>
          <pc:docMk/>
          <pc:sldMk cId="113799051" sldId="1631"/>
        </pc:sldMkLst>
        <pc:spChg chg="mod">
          <ac:chgData name="Tony Attwood" userId="808896e7f57a368e" providerId="LiveId" clId="{8A5B099D-3266-4A6C-8AD1-60F50695488D}" dt="2024-03-05T06:56:35.068" v="237" actId="113"/>
          <ac:spMkLst>
            <pc:docMk/>
            <pc:sldMk cId="113799051" sldId="1631"/>
            <ac:spMk id="3" creationId="{D58BA404-BED5-48CB-B13D-67607C6C56F3}"/>
          </ac:spMkLst>
        </pc:spChg>
      </pc:sldChg>
      <pc:sldChg chg="add del">
        <pc:chgData name="Tony Attwood" userId="808896e7f57a368e" providerId="LiveId" clId="{8A5B099D-3266-4A6C-8AD1-60F50695488D}" dt="2024-03-09T23:42:34.037" v="1126" actId="47"/>
        <pc:sldMkLst>
          <pc:docMk/>
          <pc:sldMk cId="3171574066" sldId="1637"/>
        </pc:sldMkLst>
      </pc:sldChg>
      <pc:sldChg chg="add del">
        <pc:chgData name="Tony Attwood" userId="808896e7f57a368e" providerId="LiveId" clId="{8A5B099D-3266-4A6C-8AD1-60F50695488D}" dt="2024-03-09T23:42:34.037" v="1126" actId="47"/>
        <pc:sldMkLst>
          <pc:docMk/>
          <pc:sldMk cId="3943980624" sldId="1639"/>
        </pc:sldMkLst>
      </pc:sldChg>
      <pc:sldChg chg="delSp modSp add mod">
        <pc:chgData name="Tony Attwood" userId="808896e7f57a368e" providerId="LiveId" clId="{8A5B099D-3266-4A6C-8AD1-60F50695488D}" dt="2024-03-09T23:35:34.180" v="825" actId="20577"/>
        <pc:sldMkLst>
          <pc:docMk/>
          <pc:sldMk cId="2452959075" sldId="1730"/>
        </pc:sldMkLst>
        <pc:spChg chg="mod">
          <ac:chgData name="Tony Attwood" userId="808896e7f57a368e" providerId="LiveId" clId="{8A5B099D-3266-4A6C-8AD1-60F50695488D}" dt="2024-03-09T23:35:34.180" v="825" actId="20577"/>
          <ac:spMkLst>
            <pc:docMk/>
            <pc:sldMk cId="2452959075" sldId="1730"/>
            <ac:spMk id="117762" creationId="{00000000-0000-0000-0000-000000000000}"/>
          </ac:spMkLst>
        </pc:spChg>
        <pc:spChg chg="mod">
          <ac:chgData name="Tony Attwood" userId="808896e7f57a368e" providerId="LiveId" clId="{8A5B099D-3266-4A6C-8AD1-60F50695488D}" dt="2024-03-05T06:53:01.913" v="204" actId="20577"/>
          <ac:spMkLst>
            <pc:docMk/>
            <pc:sldMk cId="2452959075" sldId="1730"/>
            <ac:spMk id="128003" creationId="{00000000-0000-0000-0000-000000000000}"/>
          </ac:spMkLst>
        </pc:spChg>
        <pc:picChg chg="del">
          <ac:chgData name="Tony Attwood" userId="808896e7f57a368e" providerId="LiveId" clId="{8A5B099D-3266-4A6C-8AD1-60F50695488D}" dt="2024-03-09T23:14:33.771" v="640" actId="478"/>
          <ac:picMkLst>
            <pc:docMk/>
            <pc:sldMk cId="2452959075" sldId="1730"/>
            <ac:picMk id="4098" creationId="{00000000-0000-0000-0000-000000000000}"/>
          </ac:picMkLst>
        </pc:picChg>
      </pc:sldChg>
      <pc:sldChg chg="modSp add mod">
        <pc:chgData name="Tony Attwood" userId="808896e7f57a368e" providerId="LiveId" clId="{8A5B099D-3266-4A6C-8AD1-60F50695488D}" dt="2024-03-09T23:08:02.508" v="516" actId="14100"/>
        <pc:sldMkLst>
          <pc:docMk/>
          <pc:sldMk cId="143400493" sldId="1731"/>
        </pc:sldMkLst>
        <pc:spChg chg="mod">
          <ac:chgData name="Tony Attwood" userId="808896e7f57a368e" providerId="LiveId" clId="{8A5B099D-3266-4A6C-8AD1-60F50695488D}" dt="2024-03-09T23:07:57.345" v="515" actId="20577"/>
          <ac:spMkLst>
            <pc:docMk/>
            <pc:sldMk cId="143400493" sldId="1731"/>
            <ac:spMk id="2" creationId="{6B4C3521-E391-4AFF-93F1-F7A38263E78C}"/>
          </ac:spMkLst>
        </pc:spChg>
        <pc:spChg chg="mod">
          <ac:chgData name="Tony Attwood" userId="808896e7f57a368e" providerId="LiveId" clId="{8A5B099D-3266-4A6C-8AD1-60F50695488D}" dt="2024-03-09T23:08:02.508" v="516" actId="14100"/>
          <ac:spMkLst>
            <pc:docMk/>
            <pc:sldMk cId="143400493" sldId="1731"/>
            <ac:spMk id="3" creationId="{2DCC0BA5-8E71-401A-A397-545B7A4036B5}"/>
          </ac:spMkLst>
        </pc:spChg>
      </pc:sldChg>
      <pc:sldChg chg="add del">
        <pc:chgData name="Tony Attwood" userId="808896e7f57a368e" providerId="LiveId" clId="{8A5B099D-3266-4A6C-8AD1-60F50695488D}" dt="2024-03-09T23:41:54.198" v="1124" actId="47"/>
        <pc:sldMkLst>
          <pc:docMk/>
          <pc:sldMk cId="1851068926" sldId="1732"/>
        </pc:sldMkLst>
      </pc:sldChg>
      <pc:sldChg chg="add del">
        <pc:chgData name="Tony Attwood" userId="808896e7f57a368e" providerId="LiveId" clId="{8A5B099D-3266-4A6C-8AD1-60F50695488D}" dt="2024-03-09T23:42:22.118" v="1125" actId="47"/>
        <pc:sldMkLst>
          <pc:docMk/>
          <pc:sldMk cId="1986921867" sldId="1736"/>
        </pc:sldMkLst>
      </pc:sldChg>
      <pc:sldChg chg="add del">
        <pc:chgData name="Tony Attwood" userId="808896e7f57a368e" providerId="LiveId" clId="{8A5B099D-3266-4A6C-8AD1-60F50695488D}" dt="2024-03-09T23:42:22.118" v="1125" actId="47"/>
        <pc:sldMkLst>
          <pc:docMk/>
          <pc:sldMk cId="3497221064" sldId="1738"/>
        </pc:sldMkLst>
      </pc:sldChg>
      <pc:sldChg chg="add del">
        <pc:chgData name="Tony Attwood" userId="808896e7f57a368e" providerId="LiveId" clId="{8A5B099D-3266-4A6C-8AD1-60F50695488D}" dt="2024-03-09T23:42:22.118" v="1125" actId="47"/>
        <pc:sldMkLst>
          <pc:docMk/>
          <pc:sldMk cId="3232739824" sldId="1744"/>
        </pc:sldMkLst>
      </pc:sldChg>
      <pc:sldChg chg="add del">
        <pc:chgData name="Tony Attwood" userId="808896e7f57a368e" providerId="LiveId" clId="{8A5B099D-3266-4A6C-8AD1-60F50695488D}" dt="2024-03-09T23:42:22.118" v="1125" actId="47"/>
        <pc:sldMkLst>
          <pc:docMk/>
          <pc:sldMk cId="2180423577" sldId="1747"/>
        </pc:sldMkLst>
      </pc:sldChg>
      <pc:sldChg chg="add del">
        <pc:chgData name="Tony Attwood" userId="808896e7f57a368e" providerId="LiveId" clId="{8A5B099D-3266-4A6C-8AD1-60F50695488D}" dt="2024-03-09T23:41:54.198" v="1124" actId="47"/>
        <pc:sldMkLst>
          <pc:docMk/>
          <pc:sldMk cId="662358942" sldId="1748"/>
        </pc:sldMkLst>
      </pc:sldChg>
      <pc:sldChg chg="add del">
        <pc:chgData name="Tony Attwood" userId="808896e7f57a368e" providerId="LiveId" clId="{8A5B099D-3266-4A6C-8AD1-60F50695488D}" dt="2024-03-05T06:57:24.609" v="238" actId="47"/>
        <pc:sldMkLst>
          <pc:docMk/>
          <pc:sldMk cId="1740823797" sldId="1748"/>
        </pc:sldMkLst>
      </pc:sldChg>
      <pc:sldChg chg="add del">
        <pc:chgData name="Tony Attwood" userId="808896e7f57a368e" providerId="LiveId" clId="{8A5B099D-3266-4A6C-8AD1-60F50695488D}" dt="2024-03-05T06:57:24.609" v="238" actId="47"/>
        <pc:sldMkLst>
          <pc:docMk/>
          <pc:sldMk cId="3388638875" sldId="1750"/>
        </pc:sldMkLst>
      </pc:sldChg>
      <pc:sldChg chg="modSp add mod">
        <pc:chgData name="Tony Attwood" userId="808896e7f57a368e" providerId="LiveId" clId="{8A5B099D-3266-4A6C-8AD1-60F50695488D}" dt="2024-03-09T23:25:58.153" v="731" actId="20577"/>
        <pc:sldMkLst>
          <pc:docMk/>
          <pc:sldMk cId="2723722661" sldId="1751"/>
        </pc:sldMkLst>
        <pc:spChg chg="mod">
          <ac:chgData name="Tony Attwood" userId="808896e7f57a368e" providerId="LiveId" clId="{8A5B099D-3266-4A6C-8AD1-60F50695488D}" dt="2024-03-09T23:25:58.153" v="731" actId="20577"/>
          <ac:spMkLst>
            <pc:docMk/>
            <pc:sldMk cId="2723722661" sldId="1751"/>
            <ac:spMk id="2" creationId="{034323AD-15A7-43F8-B50F-F999A7180F6E}"/>
          </ac:spMkLst>
        </pc:spChg>
        <pc:spChg chg="mod">
          <ac:chgData name="Tony Attwood" userId="808896e7f57a368e" providerId="LiveId" clId="{8A5B099D-3266-4A6C-8AD1-60F50695488D}" dt="2024-03-09T23:25:52.609" v="721" actId="27636"/>
          <ac:spMkLst>
            <pc:docMk/>
            <pc:sldMk cId="2723722661" sldId="1751"/>
            <ac:spMk id="3" creationId="{97BBBC85-8A71-4D6E-AC1C-8A903D858C14}"/>
          </ac:spMkLst>
        </pc:spChg>
      </pc:sldChg>
      <pc:sldChg chg="add del">
        <pc:chgData name="Tony Attwood" userId="808896e7f57a368e" providerId="LiveId" clId="{8A5B099D-3266-4A6C-8AD1-60F50695488D}" dt="2024-03-09T23:42:22.118" v="1125" actId="47"/>
        <pc:sldMkLst>
          <pc:docMk/>
          <pc:sldMk cId="916810916" sldId="1757"/>
        </pc:sldMkLst>
      </pc:sldChg>
      <pc:sldChg chg="add del">
        <pc:chgData name="Tony Attwood" userId="808896e7f57a368e" providerId="LiveId" clId="{8A5B099D-3266-4A6C-8AD1-60F50695488D}" dt="2024-03-09T23:42:22.118" v="1125" actId="47"/>
        <pc:sldMkLst>
          <pc:docMk/>
          <pc:sldMk cId="3467394103" sldId="1760"/>
        </pc:sldMkLst>
      </pc:sldChg>
      <pc:sldChg chg="add del">
        <pc:chgData name="Tony Attwood" userId="808896e7f57a368e" providerId="LiveId" clId="{8A5B099D-3266-4A6C-8AD1-60F50695488D}" dt="2024-03-09T23:42:22.118" v="1125" actId="47"/>
        <pc:sldMkLst>
          <pc:docMk/>
          <pc:sldMk cId="730961970" sldId="1761"/>
        </pc:sldMkLst>
      </pc:sldChg>
      <pc:sldChg chg="add del">
        <pc:chgData name="Tony Attwood" userId="808896e7f57a368e" providerId="LiveId" clId="{8A5B099D-3266-4A6C-8AD1-60F50695488D}" dt="2024-03-09T23:42:22.118" v="1125" actId="47"/>
        <pc:sldMkLst>
          <pc:docMk/>
          <pc:sldMk cId="596577218" sldId="1770"/>
        </pc:sldMkLst>
      </pc:sldChg>
      <pc:sldChg chg="modSp add mod">
        <pc:chgData name="Tony Attwood" userId="808896e7f57a368e" providerId="LiveId" clId="{8A5B099D-3266-4A6C-8AD1-60F50695488D}" dt="2024-03-09T23:27:39.896" v="765" actId="27636"/>
        <pc:sldMkLst>
          <pc:docMk/>
          <pc:sldMk cId="1089999483" sldId="1773"/>
        </pc:sldMkLst>
        <pc:spChg chg="mod">
          <ac:chgData name="Tony Attwood" userId="808896e7f57a368e" providerId="LiveId" clId="{8A5B099D-3266-4A6C-8AD1-60F50695488D}" dt="2024-03-09T23:27:39.896" v="765" actId="27636"/>
          <ac:spMkLst>
            <pc:docMk/>
            <pc:sldMk cId="1089999483" sldId="1773"/>
            <ac:spMk id="2" creationId="{3C74CDE4-94BD-4CA5-BB7C-6F0FAEEA7DB9}"/>
          </ac:spMkLst>
        </pc:spChg>
        <pc:spChg chg="mod">
          <ac:chgData name="Tony Attwood" userId="808896e7f57a368e" providerId="LiveId" clId="{8A5B099D-3266-4A6C-8AD1-60F50695488D}" dt="2024-03-09T23:27:23.213" v="734" actId="27636"/>
          <ac:spMkLst>
            <pc:docMk/>
            <pc:sldMk cId="1089999483" sldId="1773"/>
            <ac:spMk id="3" creationId="{011FCE0A-A4F1-4B0A-B926-3FB5281923B0}"/>
          </ac:spMkLst>
        </pc:spChg>
      </pc:sldChg>
      <pc:sldChg chg="add">
        <pc:chgData name="Tony Attwood" userId="808896e7f57a368e" providerId="LiveId" clId="{8A5B099D-3266-4A6C-8AD1-60F50695488D}" dt="2024-03-09T23:27:15.339" v="732"/>
        <pc:sldMkLst>
          <pc:docMk/>
          <pc:sldMk cId="1003849579" sldId="1774"/>
        </pc:sldMkLst>
      </pc:sldChg>
      <pc:sldChg chg="modSp add mod">
        <pc:chgData name="Tony Attwood" userId="808896e7f57a368e" providerId="LiveId" clId="{8A5B099D-3266-4A6C-8AD1-60F50695488D}" dt="2024-03-05T06:43:52.582" v="36" actId="20577"/>
        <pc:sldMkLst>
          <pc:docMk/>
          <pc:sldMk cId="780222815" sldId="1852"/>
        </pc:sldMkLst>
        <pc:spChg chg="mod">
          <ac:chgData name="Tony Attwood" userId="808896e7f57a368e" providerId="LiveId" clId="{8A5B099D-3266-4A6C-8AD1-60F50695488D}" dt="2024-03-05T06:43:52.582" v="36" actId="20577"/>
          <ac:spMkLst>
            <pc:docMk/>
            <pc:sldMk cId="780222815" sldId="1852"/>
            <ac:spMk id="3" creationId="{4BB04197-EB83-4529-9F72-096B92AA67B7}"/>
          </ac:spMkLst>
        </pc:spChg>
      </pc:sldChg>
      <pc:sldChg chg="modSp add del mod">
        <pc:chgData name="Tony Attwood" userId="808896e7f57a368e" providerId="LiveId" clId="{8A5B099D-3266-4A6C-8AD1-60F50695488D}" dt="2024-03-09T23:42:22.118" v="1125" actId="47"/>
        <pc:sldMkLst>
          <pc:docMk/>
          <pc:sldMk cId="2767211283" sldId="1853"/>
        </pc:sldMkLst>
        <pc:spChg chg="mod">
          <ac:chgData name="Tony Attwood" userId="808896e7f57a368e" providerId="LiveId" clId="{8A5B099D-3266-4A6C-8AD1-60F50695488D}" dt="2024-03-05T06:43:28.535" v="3" actId="27636"/>
          <ac:spMkLst>
            <pc:docMk/>
            <pc:sldMk cId="2767211283" sldId="1853"/>
            <ac:spMk id="2" creationId="{00000000-0000-0000-0000-000000000000}"/>
          </ac:spMkLst>
        </pc:spChg>
      </pc:sldChg>
      <pc:sldChg chg="add del">
        <pc:chgData name="Tony Attwood" userId="808896e7f57a368e" providerId="LiveId" clId="{8A5B099D-3266-4A6C-8AD1-60F50695488D}" dt="2024-03-09T23:36:19.349" v="829" actId="47"/>
        <pc:sldMkLst>
          <pc:docMk/>
          <pc:sldMk cId="1615666648" sldId="1875"/>
        </pc:sldMkLst>
      </pc:sldChg>
      <pc:sldChg chg="add del">
        <pc:chgData name="Tony Attwood" userId="808896e7f57a368e" providerId="LiveId" clId="{8A5B099D-3266-4A6C-8AD1-60F50695488D}" dt="2024-03-09T23:36:06.892" v="828" actId="47"/>
        <pc:sldMkLst>
          <pc:docMk/>
          <pc:sldMk cId="3961891595" sldId="1892"/>
        </pc:sldMkLst>
      </pc:sldChg>
      <pc:sldChg chg="add">
        <pc:chgData name="Tony Attwood" userId="808896e7f57a368e" providerId="LiveId" clId="{8A5B099D-3266-4A6C-8AD1-60F50695488D}" dt="2024-03-09T23:35:15.643" v="813"/>
        <pc:sldMkLst>
          <pc:docMk/>
          <pc:sldMk cId="424258231" sldId="1899"/>
        </pc:sldMkLst>
      </pc:sldChg>
      <pc:sldChg chg="add del">
        <pc:chgData name="Tony Attwood" userId="808896e7f57a368e" providerId="LiveId" clId="{8A5B099D-3266-4A6C-8AD1-60F50695488D}" dt="2024-03-09T23:36:06.892" v="828" actId="47"/>
        <pc:sldMkLst>
          <pc:docMk/>
          <pc:sldMk cId="2311056846" sldId="1902"/>
        </pc:sldMkLst>
      </pc:sldChg>
      <pc:sldChg chg="add del">
        <pc:chgData name="Tony Attwood" userId="808896e7f57a368e" providerId="LiveId" clId="{8A5B099D-3266-4A6C-8AD1-60F50695488D}" dt="2024-03-05T06:57:24.609" v="238" actId="47"/>
        <pc:sldMkLst>
          <pc:docMk/>
          <pc:sldMk cId="2107850146" sldId="1925"/>
        </pc:sldMkLst>
      </pc:sldChg>
      <pc:sldChg chg="add del">
        <pc:chgData name="Tony Attwood" userId="808896e7f57a368e" providerId="LiveId" clId="{8A5B099D-3266-4A6C-8AD1-60F50695488D}" dt="2024-03-05T06:57:24.609" v="238" actId="47"/>
        <pc:sldMkLst>
          <pc:docMk/>
          <pc:sldMk cId="2388750205" sldId="1926"/>
        </pc:sldMkLst>
      </pc:sldChg>
      <pc:sldChg chg="add del">
        <pc:chgData name="Tony Attwood" userId="808896e7f57a368e" providerId="LiveId" clId="{8A5B099D-3266-4A6C-8AD1-60F50695488D}" dt="2024-03-09T23:42:34.037" v="1126" actId="47"/>
        <pc:sldMkLst>
          <pc:docMk/>
          <pc:sldMk cId="3588626345" sldId="1984"/>
        </pc:sldMkLst>
      </pc:sldChg>
      <pc:sldChg chg="add del">
        <pc:chgData name="Tony Attwood" userId="808896e7f57a368e" providerId="LiveId" clId="{8A5B099D-3266-4A6C-8AD1-60F50695488D}" dt="2024-03-09T23:42:34.037" v="1126" actId="47"/>
        <pc:sldMkLst>
          <pc:docMk/>
          <pc:sldMk cId="4148032036" sldId="1985"/>
        </pc:sldMkLst>
      </pc:sldChg>
      <pc:sldChg chg="add ord">
        <pc:chgData name="Tony Attwood" userId="808896e7f57a368e" providerId="LiveId" clId="{8A5B099D-3266-4A6C-8AD1-60F50695488D}" dt="2024-03-09T23:44:15.209" v="1129"/>
        <pc:sldMkLst>
          <pc:docMk/>
          <pc:sldMk cId="2160981225" sldId="1988"/>
        </pc:sldMkLst>
      </pc:sldChg>
      <pc:sldChg chg="add del">
        <pc:chgData name="Tony Attwood" userId="808896e7f57a368e" providerId="LiveId" clId="{8A5B099D-3266-4A6C-8AD1-60F50695488D}" dt="2024-03-09T23:42:22.118" v="1125" actId="47"/>
        <pc:sldMkLst>
          <pc:docMk/>
          <pc:sldMk cId="781533584" sldId="1989"/>
        </pc:sldMkLst>
      </pc:sldChg>
      <pc:sldChg chg="add del">
        <pc:chgData name="Tony Attwood" userId="808896e7f57a368e" providerId="LiveId" clId="{8A5B099D-3266-4A6C-8AD1-60F50695488D}" dt="2024-03-09T23:42:22.118" v="1125" actId="47"/>
        <pc:sldMkLst>
          <pc:docMk/>
          <pc:sldMk cId="1840038835" sldId="1990"/>
        </pc:sldMkLst>
      </pc:sldChg>
      <pc:sldChg chg="add del">
        <pc:chgData name="Tony Attwood" userId="808896e7f57a368e" providerId="LiveId" clId="{8A5B099D-3266-4A6C-8AD1-60F50695488D}" dt="2024-03-09T23:42:34.037" v="1126" actId="47"/>
        <pc:sldMkLst>
          <pc:docMk/>
          <pc:sldMk cId="3930902674" sldId="1992"/>
        </pc:sldMkLst>
      </pc:sldChg>
      <pc:sldChg chg="add del">
        <pc:chgData name="Tony Attwood" userId="808896e7f57a368e" providerId="LiveId" clId="{8A5B099D-3266-4A6C-8AD1-60F50695488D}" dt="2024-03-09T23:42:34.037" v="1126" actId="47"/>
        <pc:sldMkLst>
          <pc:docMk/>
          <pc:sldMk cId="1964598029" sldId="1993"/>
        </pc:sldMkLst>
      </pc:sldChg>
      <pc:sldChg chg="add del">
        <pc:chgData name="Tony Attwood" userId="808896e7f57a368e" providerId="LiveId" clId="{8A5B099D-3266-4A6C-8AD1-60F50695488D}" dt="2024-03-09T23:42:34.037" v="1126" actId="47"/>
        <pc:sldMkLst>
          <pc:docMk/>
          <pc:sldMk cId="2693098604" sldId="1994"/>
        </pc:sldMkLst>
      </pc:sldChg>
      <pc:sldChg chg="add del">
        <pc:chgData name="Tony Attwood" userId="808896e7f57a368e" providerId="LiveId" clId="{8A5B099D-3266-4A6C-8AD1-60F50695488D}" dt="2024-03-09T23:41:54.198" v="1124" actId="47"/>
        <pc:sldMkLst>
          <pc:docMk/>
          <pc:sldMk cId="2612408936" sldId="1995"/>
        </pc:sldMkLst>
      </pc:sldChg>
      <pc:sldChg chg="add">
        <pc:chgData name="Tony Attwood" userId="808896e7f57a368e" providerId="LiveId" clId="{8A5B099D-3266-4A6C-8AD1-60F50695488D}" dt="2024-03-09T23:27:15.339" v="732"/>
        <pc:sldMkLst>
          <pc:docMk/>
          <pc:sldMk cId="2036881439" sldId="2027"/>
        </pc:sldMkLst>
      </pc:sldChg>
      <pc:sldChg chg="modSp add mod">
        <pc:chgData name="Tony Attwood" userId="808896e7f57a368e" providerId="LiveId" clId="{8A5B099D-3266-4A6C-8AD1-60F50695488D}" dt="2024-03-10T00:06:53.013" v="1178" actId="20577"/>
        <pc:sldMkLst>
          <pc:docMk/>
          <pc:sldMk cId="3603042788" sldId="2028"/>
        </pc:sldMkLst>
        <pc:spChg chg="mod">
          <ac:chgData name="Tony Attwood" userId="808896e7f57a368e" providerId="LiveId" clId="{8A5B099D-3266-4A6C-8AD1-60F50695488D}" dt="2024-03-10T00:06:53.013" v="1178" actId="20577"/>
          <ac:spMkLst>
            <pc:docMk/>
            <pc:sldMk cId="3603042788" sldId="2028"/>
            <ac:spMk id="3" creationId="{F6CFCE59-A16B-43FE-88F5-F6404CAFAF31}"/>
          </ac:spMkLst>
        </pc:spChg>
      </pc:sldChg>
      <pc:sldChg chg="add">
        <pc:chgData name="Tony Attwood" userId="808896e7f57a368e" providerId="LiveId" clId="{8A5B099D-3266-4A6C-8AD1-60F50695488D}" dt="2024-03-09T23:28:08.731" v="766"/>
        <pc:sldMkLst>
          <pc:docMk/>
          <pc:sldMk cId="1191537708" sldId="2029"/>
        </pc:sldMkLst>
      </pc:sldChg>
      <pc:sldChg chg="add del">
        <pc:chgData name="Tony Attwood" userId="808896e7f57a368e" providerId="LiveId" clId="{8A5B099D-3266-4A6C-8AD1-60F50695488D}" dt="2024-03-09T23:36:19.349" v="829" actId="47"/>
        <pc:sldMkLst>
          <pc:docMk/>
          <pc:sldMk cId="452638629" sldId="2115"/>
        </pc:sldMkLst>
      </pc:sldChg>
      <pc:sldChg chg="add del">
        <pc:chgData name="Tony Attwood" userId="808896e7f57a368e" providerId="LiveId" clId="{8A5B099D-3266-4A6C-8AD1-60F50695488D}" dt="2024-03-09T23:41:54.198" v="1124" actId="47"/>
        <pc:sldMkLst>
          <pc:docMk/>
          <pc:sldMk cId="3542626595" sldId="2386"/>
        </pc:sldMkLst>
      </pc:sldChg>
      <pc:sldChg chg="add del">
        <pc:chgData name="Tony Attwood" userId="808896e7f57a368e" providerId="LiveId" clId="{8A5B099D-3266-4A6C-8AD1-60F50695488D}" dt="2024-03-09T23:41:54.198" v="1124" actId="47"/>
        <pc:sldMkLst>
          <pc:docMk/>
          <pc:sldMk cId="2669162635" sldId="2387"/>
        </pc:sldMkLst>
      </pc:sldChg>
      <pc:sldChg chg="add del">
        <pc:chgData name="Tony Attwood" userId="808896e7f57a368e" providerId="LiveId" clId="{8A5B099D-3266-4A6C-8AD1-60F50695488D}" dt="2024-03-09T23:41:54.198" v="1124" actId="47"/>
        <pc:sldMkLst>
          <pc:docMk/>
          <pc:sldMk cId="317343280" sldId="2388"/>
        </pc:sldMkLst>
      </pc:sldChg>
      <pc:sldChg chg="add del">
        <pc:chgData name="Tony Attwood" userId="808896e7f57a368e" providerId="LiveId" clId="{8A5B099D-3266-4A6C-8AD1-60F50695488D}" dt="2024-03-09T23:41:54.198" v="1124" actId="47"/>
        <pc:sldMkLst>
          <pc:docMk/>
          <pc:sldMk cId="658848224" sldId="2389"/>
        </pc:sldMkLst>
      </pc:sldChg>
      <pc:sldChg chg="modSp new mod">
        <pc:chgData name="Tony Attwood" userId="808896e7f57a368e" providerId="LiveId" clId="{8A5B099D-3266-4A6C-8AD1-60F50695488D}" dt="2024-03-05T07:07:05.439" v="499" actId="12"/>
        <pc:sldMkLst>
          <pc:docMk/>
          <pc:sldMk cId="3295596665" sldId="2390"/>
        </pc:sldMkLst>
        <pc:spChg chg="mod">
          <ac:chgData name="Tony Attwood" userId="808896e7f57a368e" providerId="LiveId" clId="{8A5B099D-3266-4A6C-8AD1-60F50695488D}" dt="2024-03-05T07:06:47.908" v="498" actId="122"/>
          <ac:spMkLst>
            <pc:docMk/>
            <pc:sldMk cId="3295596665" sldId="2390"/>
            <ac:spMk id="2" creationId="{A7358446-4CF8-BF2B-D3AF-18B9E4A3893E}"/>
          </ac:spMkLst>
        </pc:spChg>
        <pc:spChg chg="mod">
          <ac:chgData name="Tony Attwood" userId="808896e7f57a368e" providerId="LiveId" clId="{8A5B099D-3266-4A6C-8AD1-60F50695488D}" dt="2024-03-05T07:07:05.439" v="499" actId="12"/>
          <ac:spMkLst>
            <pc:docMk/>
            <pc:sldMk cId="3295596665" sldId="2390"/>
            <ac:spMk id="3" creationId="{C7CAB95C-418B-4694-3B37-AE75E36D55AB}"/>
          </ac:spMkLst>
        </pc:spChg>
      </pc:sldChg>
      <pc:sldChg chg="add del">
        <pc:chgData name="Tony Attwood" userId="808896e7f57a368e" providerId="LiveId" clId="{8A5B099D-3266-4A6C-8AD1-60F50695488D}" dt="2024-03-09T23:59:05.745" v="1130" actId="47"/>
        <pc:sldMkLst>
          <pc:docMk/>
          <pc:sldMk cId="976130179" sldId="2391"/>
        </pc:sldMkLst>
      </pc:sldChg>
      <pc:sldChg chg="modSp new del mod">
        <pc:chgData name="Tony Attwood" userId="808896e7f57a368e" providerId="LiveId" clId="{8A5B099D-3266-4A6C-8AD1-60F50695488D}" dt="2024-03-09T23:19:28.370" v="671" actId="47"/>
        <pc:sldMkLst>
          <pc:docMk/>
          <pc:sldMk cId="2696836753" sldId="2392"/>
        </pc:sldMkLst>
        <pc:spChg chg="mod">
          <ac:chgData name="Tony Attwood" userId="808896e7f57a368e" providerId="LiveId" clId="{8A5B099D-3266-4A6C-8AD1-60F50695488D}" dt="2024-03-09T23:15:50.952" v="655" actId="122"/>
          <ac:spMkLst>
            <pc:docMk/>
            <pc:sldMk cId="2696836753" sldId="2392"/>
            <ac:spMk id="2" creationId="{908DCBD5-8743-10C2-FA99-452B3EBB2645}"/>
          </ac:spMkLst>
        </pc:spChg>
      </pc:sldChg>
      <pc:sldChg chg="modSp add mod">
        <pc:chgData name="Tony Attwood" userId="808896e7f57a368e" providerId="LiveId" clId="{8A5B099D-3266-4A6C-8AD1-60F50695488D}" dt="2024-03-09T23:20:48.493" v="689" actId="1076"/>
        <pc:sldMkLst>
          <pc:docMk/>
          <pc:sldMk cId="2708875188" sldId="2393"/>
        </pc:sldMkLst>
        <pc:spChg chg="mod">
          <ac:chgData name="Tony Attwood" userId="808896e7f57a368e" providerId="LiveId" clId="{8A5B099D-3266-4A6C-8AD1-60F50695488D}" dt="2024-03-09T23:19:12.403" v="658" actId="27636"/>
          <ac:spMkLst>
            <pc:docMk/>
            <pc:sldMk cId="2708875188" sldId="2393"/>
            <ac:spMk id="3" creationId="{5A5E5EDE-9179-45A0-9AC2-209B92FC23B3}"/>
          </ac:spMkLst>
        </pc:spChg>
        <pc:picChg chg="mod">
          <ac:chgData name="Tony Attwood" userId="808896e7f57a368e" providerId="LiveId" clId="{8A5B099D-3266-4A6C-8AD1-60F50695488D}" dt="2024-03-09T23:20:48.493" v="689" actId="1076"/>
          <ac:picMkLst>
            <pc:docMk/>
            <pc:sldMk cId="2708875188" sldId="2393"/>
            <ac:picMk id="4" creationId="{A36EE375-8C8B-41BD-BC90-C9576747C8A9}"/>
          </ac:picMkLst>
        </pc:picChg>
      </pc:sldChg>
      <pc:sldChg chg="add">
        <pc:chgData name="Tony Attwood" userId="808896e7f57a368e" providerId="LiveId" clId="{8A5B099D-3266-4A6C-8AD1-60F50695488D}" dt="2024-03-09T23:29:21.784" v="767"/>
        <pc:sldMkLst>
          <pc:docMk/>
          <pc:sldMk cId="3122574932" sldId="2394"/>
        </pc:sldMkLst>
      </pc:sldChg>
      <pc:sldChg chg="add">
        <pc:chgData name="Tony Attwood" userId="808896e7f57a368e" providerId="LiveId" clId="{8A5B099D-3266-4A6C-8AD1-60F50695488D}" dt="2024-03-09T23:29:21.784" v="767"/>
        <pc:sldMkLst>
          <pc:docMk/>
          <pc:sldMk cId="3064355822" sldId="2395"/>
        </pc:sldMkLst>
      </pc:sldChg>
      <pc:sldChg chg="add del">
        <pc:chgData name="Tony Attwood" userId="808896e7f57a368e" providerId="LiveId" clId="{8A5B099D-3266-4A6C-8AD1-60F50695488D}" dt="2024-03-09T23:33:11.284" v="812" actId="47"/>
        <pc:sldMkLst>
          <pc:docMk/>
          <pc:sldMk cId="2249987886" sldId="2396"/>
        </pc:sldMkLst>
      </pc:sldChg>
      <pc:sldChg chg="add del">
        <pc:chgData name="Tony Attwood" userId="808896e7f57a368e" providerId="LiveId" clId="{8A5B099D-3266-4A6C-8AD1-60F50695488D}" dt="2024-03-09T23:36:19.349" v="829" actId="47"/>
        <pc:sldMkLst>
          <pc:docMk/>
          <pc:sldMk cId="2879351243" sldId="2406"/>
        </pc:sldMkLst>
      </pc:sldChg>
      <pc:sldChg chg="add">
        <pc:chgData name="Tony Attwood" userId="808896e7f57a368e" providerId="LiveId" clId="{8A5B099D-3266-4A6C-8AD1-60F50695488D}" dt="2024-03-09T23:35:15.643" v="813"/>
        <pc:sldMkLst>
          <pc:docMk/>
          <pc:sldMk cId="2068928995" sldId="2472"/>
        </pc:sldMkLst>
      </pc:sldChg>
      <pc:sldChg chg="add">
        <pc:chgData name="Tony Attwood" userId="808896e7f57a368e" providerId="LiveId" clId="{8A5B099D-3266-4A6C-8AD1-60F50695488D}" dt="2024-03-09T23:35:15.643" v="813"/>
        <pc:sldMkLst>
          <pc:docMk/>
          <pc:sldMk cId="2807033064" sldId="2473"/>
        </pc:sldMkLst>
      </pc:sldChg>
      <pc:sldChg chg="add del">
        <pc:chgData name="Tony Attwood" userId="808896e7f57a368e" providerId="LiveId" clId="{8A5B099D-3266-4A6C-8AD1-60F50695488D}" dt="2024-03-09T23:36:19.349" v="829" actId="47"/>
        <pc:sldMkLst>
          <pc:docMk/>
          <pc:sldMk cId="298256312" sldId="2474"/>
        </pc:sldMkLst>
      </pc:sldChg>
      <pc:sldChg chg="modSp new mod">
        <pc:chgData name="Tony Attwood" userId="808896e7f57a368e" providerId="LiveId" clId="{8A5B099D-3266-4A6C-8AD1-60F50695488D}" dt="2024-03-10T00:24:27.312" v="1571" actId="20577"/>
        <pc:sldMkLst>
          <pc:docMk/>
          <pc:sldMk cId="1196156928" sldId="2474"/>
        </pc:sldMkLst>
        <pc:spChg chg="mod">
          <ac:chgData name="Tony Attwood" userId="808896e7f57a368e" providerId="LiveId" clId="{8A5B099D-3266-4A6C-8AD1-60F50695488D}" dt="2024-03-09T23:37:40.152" v="860" actId="122"/>
          <ac:spMkLst>
            <pc:docMk/>
            <pc:sldMk cId="1196156928" sldId="2474"/>
            <ac:spMk id="2" creationId="{1BA5D3F7-DDC3-656C-70A6-CF852EDE9584}"/>
          </ac:spMkLst>
        </pc:spChg>
        <pc:spChg chg="mod">
          <ac:chgData name="Tony Attwood" userId="808896e7f57a368e" providerId="LiveId" clId="{8A5B099D-3266-4A6C-8AD1-60F50695488D}" dt="2024-03-10T00:24:27.312" v="1571" actId="20577"/>
          <ac:spMkLst>
            <pc:docMk/>
            <pc:sldMk cId="1196156928" sldId="2474"/>
            <ac:spMk id="3" creationId="{5EBEEFEF-8F5C-4E61-1A8A-1C888E1165CC}"/>
          </ac:spMkLst>
        </pc:spChg>
      </pc:sldChg>
      <pc:sldChg chg="modSp new mod">
        <pc:chgData name="Tony Attwood" userId="808896e7f57a368e" providerId="LiveId" clId="{8A5B099D-3266-4A6C-8AD1-60F50695488D}" dt="2024-03-10T00:22:42.371" v="1568" actId="27636"/>
        <pc:sldMkLst>
          <pc:docMk/>
          <pc:sldMk cId="728212940" sldId="2475"/>
        </pc:sldMkLst>
        <pc:spChg chg="mod">
          <ac:chgData name="Tony Attwood" userId="808896e7f57a368e" providerId="LiveId" clId="{8A5B099D-3266-4A6C-8AD1-60F50695488D}" dt="2024-03-10T00:18:05.625" v="1320" actId="122"/>
          <ac:spMkLst>
            <pc:docMk/>
            <pc:sldMk cId="728212940" sldId="2475"/>
            <ac:spMk id="2" creationId="{05A81DDC-B7DE-59CF-EA73-88774C6AFA21}"/>
          </ac:spMkLst>
        </pc:spChg>
        <pc:spChg chg="mod">
          <ac:chgData name="Tony Attwood" userId="808896e7f57a368e" providerId="LiveId" clId="{8A5B099D-3266-4A6C-8AD1-60F50695488D}" dt="2024-03-10T00:22:42.371" v="1568" actId="27636"/>
          <ac:spMkLst>
            <pc:docMk/>
            <pc:sldMk cId="728212940" sldId="2475"/>
            <ac:spMk id="3" creationId="{E2C38AE0-14E7-2C4E-1AC9-358B9103F0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476E1-9CD5-4014-8EFD-DA21BB66CEB6}" type="datetimeFigureOut">
              <a:rPr lang="en-AU" smtClean="0"/>
              <a:t>10/03/2024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5C347-7D48-45B4-A213-8EC7C8E4AA3F}" type="slidenum">
              <a:rPr lang="en-AU" smtClean="0"/>
              <a:t>‹#›</a:t>
            </a:fld>
            <a:endParaRPr lang="en-AU"/>
          </a:p>
        </p:txBody>
      </p:sp>
    </p:spTree>
    <p:extLst>
      <p:ext uri="{BB962C8B-B14F-4D97-AF65-F5344CB8AC3E}">
        <p14:creationId xmlns:p14="http://schemas.microsoft.com/office/powerpoint/2010/main" val="363329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xfrm>
            <a:off x="450850" y="1265238"/>
            <a:ext cx="6064250" cy="3411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AU" altLang="en-US" dirty="0">
                <a:solidFill>
                  <a:srgbClr val="8000FF"/>
                </a:solidFill>
              </a:rPr>
              <a:t>Humiliating</a:t>
            </a:r>
          </a:p>
          <a:p>
            <a:pPr lvl="1"/>
            <a:r>
              <a:rPr lang="en-AU" altLang="en-US" dirty="0">
                <a:solidFill>
                  <a:srgbClr val="8000FF"/>
                </a:solidFill>
              </a:rPr>
              <a:t>Embarrassing</a:t>
            </a:r>
          </a:p>
          <a:p>
            <a:pPr lvl="1"/>
            <a:r>
              <a:rPr lang="en-AU" altLang="en-US" dirty="0">
                <a:solidFill>
                  <a:srgbClr val="8000FF"/>
                </a:solidFill>
              </a:rPr>
              <a:t>Set in stone</a:t>
            </a:r>
          </a:p>
          <a:p>
            <a:endParaRPr lang="en-AU" altLang="en-US" dirty="0"/>
          </a:p>
        </p:txBody>
      </p:sp>
      <p:sp>
        <p:nvSpPr>
          <p:cNvPr id="31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58701" indent="-291808" eaLnBrk="0" hangingPunct="0">
              <a:spcBef>
                <a:spcPct val="30000"/>
              </a:spcBef>
              <a:defRPr sz="1200">
                <a:solidFill>
                  <a:schemeClr val="tx1"/>
                </a:solidFill>
                <a:latin typeface="Calibri" pitchFamily="34" charset="0"/>
              </a:defRPr>
            </a:lvl2pPr>
            <a:lvl3pPr marL="1167232" indent="-233446" eaLnBrk="0" hangingPunct="0">
              <a:spcBef>
                <a:spcPct val="30000"/>
              </a:spcBef>
              <a:defRPr sz="1200">
                <a:solidFill>
                  <a:schemeClr val="tx1"/>
                </a:solidFill>
                <a:latin typeface="Calibri" pitchFamily="34" charset="0"/>
              </a:defRPr>
            </a:lvl3pPr>
            <a:lvl4pPr marL="1634124" indent="-233446" eaLnBrk="0" hangingPunct="0">
              <a:spcBef>
                <a:spcPct val="30000"/>
              </a:spcBef>
              <a:defRPr sz="1200">
                <a:solidFill>
                  <a:schemeClr val="tx1"/>
                </a:solidFill>
                <a:latin typeface="Calibri" pitchFamily="34" charset="0"/>
              </a:defRPr>
            </a:lvl4pPr>
            <a:lvl5pPr marL="2101017" indent="-233446" eaLnBrk="0" hangingPunct="0">
              <a:spcBef>
                <a:spcPct val="30000"/>
              </a:spcBef>
              <a:defRPr sz="1200">
                <a:solidFill>
                  <a:schemeClr val="tx1"/>
                </a:solidFill>
                <a:latin typeface="Calibri" pitchFamily="34" charset="0"/>
              </a:defRPr>
            </a:lvl5pPr>
            <a:lvl6pPr marL="2567910" indent="-233446" eaLnBrk="0" fontAlgn="base" hangingPunct="0">
              <a:spcBef>
                <a:spcPct val="30000"/>
              </a:spcBef>
              <a:spcAft>
                <a:spcPct val="0"/>
              </a:spcAft>
              <a:defRPr sz="1200">
                <a:solidFill>
                  <a:schemeClr val="tx1"/>
                </a:solidFill>
                <a:latin typeface="Calibri" pitchFamily="34" charset="0"/>
              </a:defRPr>
            </a:lvl6pPr>
            <a:lvl7pPr marL="3034802" indent="-233446" eaLnBrk="0" fontAlgn="base" hangingPunct="0">
              <a:spcBef>
                <a:spcPct val="30000"/>
              </a:spcBef>
              <a:spcAft>
                <a:spcPct val="0"/>
              </a:spcAft>
              <a:defRPr sz="1200">
                <a:solidFill>
                  <a:schemeClr val="tx1"/>
                </a:solidFill>
                <a:latin typeface="Calibri" pitchFamily="34" charset="0"/>
              </a:defRPr>
            </a:lvl7pPr>
            <a:lvl8pPr marL="3501695" indent="-233446" eaLnBrk="0" fontAlgn="base" hangingPunct="0">
              <a:spcBef>
                <a:spcPct val="30000"/>
              </a:spcBef>
              <a:spcAft>
                <a:spcPct val="0"/>
              </a:spcAft>
              <a:defRPr sz="1200">
                <a:solidFill>
                  <a:schemeClr val="tx1"/>
                </a:solidFill>
                <a:latin typeface="Calibri" pitchFamily="34" charset="0"/>
              </a:defRPr>
            </a:lvl8pPr>
            <a:lvl9pPr marL="3968587" indent="-233446" eaLnBrk="0" fontAlgn="base" hangingPunct="0">
              <a:spcBef>
                <a:spcPct val="30000"/>
              </a:spcBef>
              <a:spcAft>
                <a:spcPct val="0"/>
              </a:spcAft>
              <a:defRPr sz="1200">
                <a:solidFill>
                  <a:schemeClr val="tx1"/>
                </a:solidFill>
                <a:latin typeface="Calibri" pitchFamily="34" charset="0"/>
              </a:defRPr>
            </a:lvl9pPr>
          </a:lstStyle>
          <a:p>
            <a:pPr defTabSz="933785" eaLnBrk="1" hangingPunct="1">
              <a:spcBef>
                <a:spcPct val="0"/>
              </a:spcBef>
              <a:defRPr/>
            </a:pPr>
            <a:fld id="{ADBAA4FF-C0A0-47CE-B3D7-E69F11742BA3}" type="slidenum">
              <a:rPr lang="en-AU" altLang="en-US">
                <a:solidFill>
                  <a:prstClr val="black"/>
                </a:solidFill>
              </a:rPr>
              <a:pPr defTabSz="933785" eaLnBrk="1" hangingPunct="1">
                <a:spcBef>
                  <a:spcPct val="0"/>
                </a:spcBef>
                <a:defRPr/>
              </a:pPr>
              <a:t>8</a:t>
            </a:fld>
            <a:endParaRPr lang="en-AU"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287474-EA1C-459F-8998-682C98C73B60}" type="slidenum">
              <a:rPr lang="en-US" altLang="en-US" smtClean="0"/>
              <a:pPr eaLnBrk="1" hangingPunct="1"/>
              <a:t>9</a:t>
            </a:fld>
            <a:endParaRPr lang="en-US" alt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223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95DE02-A17B-40E6-B35E-9C7D8AC86C30}" type="slidenum">
              <a:rPr lang="en-US" altLang="en-US" smtClean="0"/>
              <a:pPr eaLnBrk="1" hangingPunct="1"/>
              <a:t>10</a:t>
            </a:fld>
            <a:endParaRPr lang="en-US" alt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7477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380A16-5331-4250-9A09-17781EA4BBD8}" type="slidenum">
              <a:rPr lang="en-US" altLang="en-US" smtClean="0"/>
              <a:pPr eaLnBrk="1" hangingPunct="1"/>
              <a:t>11</a:t>
            </a:fld>
            <a:endParaRPr lang="en-US" altLang="en-US"/>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8315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BEF8D8-B97C-4C96-9D2E-C5B51DB91619}" type="slidenum">
              <a:rPr lang="en-US" altLang="en-US" smtClean="0"/>
              <a:pPr eaLnBrk="1" hangingPunct="1"/>
              <a:t>14</a:t>
            </a:fld>
            <a:endParaRPr lang="en-US"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CAADDB-F78F-416B-AE95-DDCF39F85D91}" type="slidenum">
              <a:rPr lang="en-US" altLang="en-US" smtClean="0"/>
              <a:pPr eaLnBrk="1" hangingPunct="1"/>
              <a:t>15</a:t>
            </a:fld>
            <a:endParaRPr lang="en-US" alt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2B56-FF4D-09FE-CA12-B3B3A1847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1E532BA-7401-1E43-2FDC-E42F4A19D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C3D6A41-B915-7291-7499-DD5A1B5FC523}"/>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5" name="Footer Placeholder 4">
            <a:extLst>
              <a:ext uri="{FF2B5EF4-FFF2-40B4-BE49-F238E27FC236}">
                <a16:creationId xmlns:a16="http://schemas.microsoft.com/office/drawing/2014/main" id="{59A46B67-E9F5-E388-BA50-605E3378CF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DB0084-672F-8F32-AF5C-089AAE6E7199}"/>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256120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A7B2-2F67-9E9E-D527-D3261599133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3F5AD8-E1EC-3EFC-A8F8-5BCB334213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712971-6A89-4CA2-F308-0F83D4A65A45}"/>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5" name="Footer Placeholder 4">
            <a:extLst>
              <a:ext uri="{FF2B5EF4-FFF2-40B4-BE49-F238E27FC236}">
                <a16:creationId xmlns:a16="http://schemas.microsoft.com/office/drawing/2014/main" id="{5FDEE654-04E0-9B2D-5359-88BF3879BD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11C1F0-FDAD-97A3-3208-B02872196FB6}"/>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231971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0EADEA-AA0A-32EA-3606-C5A86E2AE4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BD3601E-8C20-54F3-13E9-44D32CC84E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A6B38F3-D1E3-866C-DF94-5543701AE270}"/>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5" name="Footer Placeholder 4">
            <a:extLst>
              <a:ext uri="{FF2B5EF4-FFF2-40B4-BE49-F238E27FC236}">
                <a16:creationId xmlns:a16="http://schemas.microsoft.com/office/drawing/2014/main" id="{3823B897-D787-9866-0435-DBD79BA992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095B06-EF31-5A46-BFDF-30BE3A85A689}"/>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82615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
        <p:nvSpPr>
          <p:cNvPr id="3" name="ClipArt Placeholder 2"/>
          <p:cNvSpPr>
            <a:spLocks noGrp="1"/>
          </p:cNvSpPr>
          <p:nvPr>
            <p:ph type="clipArt" sz="half" idx="1"/>
          </p:nvPr>
        </p:nvSpPr>
        <p:spPr>
          <a:xfrm>
            <a:off x="609600" y="1600201"/>
            <a:ext cx="5384800" cy="4525963"/>
          </a:xfrm>
          <a:prstGeom prst="rect">
            <a:avLst/>
          </a:prstGeom>
        </p:spPr>
        <p:txBody>
          <a:bodyPr/>
          <a:lstStyle/>
          <a:p>
            <a:pPr lvl="0"/>
            <a:endParaRPr lang="en-AU" noProof="0"/>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fld id="{6E62DA8D-9136-4A0F-9C1A-F0657D9649BE}" type="datetime1">
              <a:rPr lang="en-AU" smtClean="0"/>
              <a:t>10/03/2024</a:t>
            </a:fld>
            <a:endParaRPr lang="en-US"/>
          </a:p>
        </p:txBody>
      </p:sp>
      <p:sp>
        <p:nvSpPr>
          <p:cNvPr id="6" name="Footer Placeholder 5"/>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r>
              <a:rPr lang="en-US" dirty="0"/>
              <a:t>©Copyright 2023 Tony Attwood</a:t>
            </a:r>
          </a:p>
        </p:txBody>
      </p:sp>
      <p:sp>
        <p:nvSpPr>
          <p:cNvPr id="7" name="Slide Number Placeholder 6"/>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6044297A-3353-40C2-9BD8-D521578C9761}" type="slidenum">
              <a:rPr lang="en-US"/>
              <a:pPr>
                <a:defRPr/>
              </a:pPr>
              <a:t>‹#›</a:t>
            </a:fld>
            <a:endParaRPr lang="en-US"/>
          </a:p>
        </p:txBody>
      </p:sp>
    </p:spTree>
    <p:extLst>
      <p:ext uri="{BB962C8B-B14F-4D97-AF65-F5344CB8AC3E}">
        <p14:creationId xmlns:p14="http://schemas.microsoft.com/office/powerpoint/2010/main" val="137887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3B38-D72B-224A-9DB2-72AA64AC2B5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B4E583B-5803-7986-9A6F-131F675C3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200B85-276E-4D56-B360-A976A263D324}"/>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5" name="Footer Placeholder 4">
            <a:extLst>
              <a:ext uri="{FF2B5EF4-FFF2-40B4-BE49-F238E27FC236}">
                <a16:creationId xmlns:a16="http://schemas.microsoft.com/office/drawing/2014/main" id="{7CE70451-78F7-1D8F-6E89-09DBB72E06D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C91F1B-C30E-2209-A2D4-C5B750F9A52F}"/>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354797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E388-EEA5-35CF-9B5E-A1101F9B3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C273647-2E05-FE3B-E28A-1D5DEB64BB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B68A64-5634-2463-E3C5-A1E1FB6E0A4A}"/>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5" name="Footer Placeholder 4">
            <a:extLst>
              <a:ext uri="{FF2B5EF4-FFF2-40B4-BE49-F238E27FC236}">
                <a16:creationId xmlns:a16="http://schemas.microsoft.com/office/drawing/2014/main" id="{5B49EA23-597A-6865-74AE-6914798B9B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81678B-07FD-6D13-B9C8-4E2331BA2BA0}"/>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384706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5352-B5D2-59E8-B3B0-24C2782758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8E1334-CAA7-DAA9-B840-74068D12C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19DF984-916D-A841-0E56-5B0AE9FF43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439E2FA-24B1-17BE-C12F-47000E02B15F}"/>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6" name="Footer Placeholder 5">
            <a:extLst>
              <a:ext uri="{FF2B5EF4-FFF2-40B4-BE49-F238E27FC236}">
                <a16:creationId xmlns:a16="http://schemas.microsoft.com/office/drawing/2014/main" id="{E57460F5-8B28-48F4-5BB0-CF758D9705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12A0346-428E-E78C-52C1-133F3F2D725C}"/>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122039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1824-4A7A-D673-67AE-8BC67036005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2137FF-DE3A-51B1-0179-AD033DA1C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60E29-B945-8CD0-0366-0AB5FCD9C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6C359DA-A4DC-AA98-EB4B-8518BA65A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D5E531-E854-FF2D-2175-E223A047B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7279B85-FA16-A98B-4AFC-E57C2C152ED9}"/>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8" name="Footer Placeholder 7">
            <a:extLst>
              <a:ext uri="{FF2B5EF4-FFF2-40B4-BE49-F238E27FC236}">
                <a16:creationId xmlns:a16="http://schemas.microsoft.com/office/drawing/2014/main" id="{5BF173A8-807C-FE53-9FD7-93F020966B1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F4D4748-06D3-DCC0-ED34-4F24BF0FC1B1}"/>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4149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232C-1DFB-CED9-988D-69B242102D5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60430F9-4DE6-4E37-6FE8-F814D37B5DF1}"/>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4" name="Footer Placeholder 3">
            <a:extLst>
              <a:ext uri="{FF2B5EF4-FFF2-40B4-BE49-F238E27FC236}">
                <a16:creationId xmlns:a16="http://schemas.microsoft.com/office/drawing/2014/main" id="{C124E6EA-9F20-3B71-CD26-02866425D51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1A499C8-A885-26DD-430F-9BA2B37AD870}"/>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262634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5199DD-F9E8-DDE3-83D3-3878B9B54F05}"/>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3" name="Footer Placeholder 2">
            <a:extLst>
              <a:ext uri="{FF2B5EF4-FFF2-40B4-BE49-F238E27FC236}">
                <a16:creationId xmlns:a16="http://schemas.microsoft.com/office/drawing/2014/main" id="{076A0A5E-E51B-3C6A-497E-A397F3195C7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2732F69-9D12-A90C-E479-5BECF944613E}"/>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6592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80AC-75B8-9BE1-D265-429B18513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513D098-E711-D7E2-1F77-E75E903EC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DC77113-4D03-A6F4-7D48-32610A99E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4BA81-7A65-5A0C-1A58-CAD1E9305F9D}"/>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6" name="Footer Placeholder 5">
            <a:extLst>
              <a:ext uri="{FF2B5EF4-FFF2-40B4-BE49-F238E27FC236}">
                <a16:creationId xmlns:a16="http://schemas.microsoft.com/office/drawing/2014/main" id="{1ED5316E-0102-A509-8944-5BD3444D05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96C0CE1-A19F-FC1F-61CB-58FA7699EEC0}"/>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154203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4E68-3052-F371-7D4E-8B8E1F0DF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BB2503A-261C-A9FE-4766-C61EF708E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C6A0C67-5270-2475-1F77-008CFF583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5DAC9-FAEC-008F-34BF-0AE142AE4428}"/>
              </a:ext>
            </a:extLst>
          </p:cNvPr>
          <p:cNvSpPr>
            <a:spLocks noGrp="1"/>
          </p:cNvSpPr>
          <p:nvPr>
            <p:ph type="dt" sz="half" idx="10"/>
          </p:nvPr>
        </p:nvSpPr>
        <p:spPr/>
        <p:txBody>
          <a:bodyPr/>
          <a:lstStyle/>
          <a:p>
            <a:fld id="{BE29117B-48CC-4AA4-9943-FFDC77D89D16}" type="datetimeFigureOut">
              <a:rPr lang="en-AU" smtClean="0"/>
              <a:t>10/03/2024</a:t>
            </a:fld>
            <a:endParaRPr lang="en-AU"/>
          </a:p>
        </p:txBody>
      </p:sp>
      <p:sp>
        <p:nvSpPr>
          <p:cNvPr id="6" name="Footer Placeholder 5">
            <a:extLst>
              <a:ext uri="{FF2B5EF4-FFF2-40B4-BE49-F238E27FC236}">
                <a16:creationId xmlns:a16="http://schemas.microsoft.com/office/drawing/2014/main" id="{6E77D6C5-01E5-AF77-68A4-9ED5F6404F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760F09-50D0-38F8-A591-300B91C54085}"/>
              </a:ext>
            </a:extLst>
          </p:cNvPr>
          <p:cNvSpPr>
            <a:spLocks noGrp="1"/>
          </p:cNvSpPr>
          <p:nvPr>
            <p:ph type="sldNum" sz="quarter" idx="12"/>
          </p:nvPr>
        </p:nvSpPr>
        <p:spPr/>
        <p:txBody>
          <a:bodyPr/>
          <a:lstStyle/>
          <a:p>
            <a:fld id="{56C8CD20-22FD-437B-A9FB-6910899F39E5}" type="slidenum">
              <a:rPr lang="en-AU" smtClean="0"/>
              <a:t>‹#›</a:t>
            </a:fld>
            <a:endParaRPr lang="en-AU"/>
          </a:p>
        </p:txBody>
      </p:sp>
    </p:spTree>
    <p:extLst>
      <p:ext uri="{BB962C8B-B14F-4D97-AF65-F5344CB8AC3E}">
        <p14:creationId xmlns:p14="http://schemas.microsoft.com/office/powerpoint/2010/main" val="128888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D48D7-6316-5302-0192-95160DA32C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39622C7-660E-7DD4-37ED-2AFB4A461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6D6BE8-5942-605E-B86C-C83D0FD7E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29117B-48CC-4AA4-9943-FFDC77D89D16}" type="datetimeFigureOut">
              <a:rPr lang="en-AU" smtClean="0"/>
              <a:t>10/03/2024</a:t>
            </a:fld>
            <a:endParaRPr lang="en-AU"/>
          </a:p>
        </p:txBody>
      </p:sp>
      <p:sp>
        <p:nvSpPr>
          <p:cNvPr id="5" name="Footer Placeholder 4">
            <a:extLst>
              <a:ext uri="{FF2B5EF4-FFF2-40B4-BE49-F238E27FC236}">
                <a16:creationId xmlns:a16="http://schemas.microsoft.com/office/drawing/2014/main" id="{02BD6ED3-E89B-2657-07EF-07A83F215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E61673B8-02D2-78D7-8457-56F14C154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C8CD20-22FD-437B-A9FB-6910899F39E5}" type="slidenum">
              <a:rPr lang="en-AU" smtClean="0"/>
              <a:t>‹#›</a:t>
            </a:fld>
            <a:endParaRPr lang="en-AU"/>
          </a:p>
        </p:txBody>
      </p:sp>
    </p:spTree>
    <p:extLst>
      <p:ext uri="{BB962C8B-B14F-4D97-AF65-F5344CB8AC3E}">
        <p14:creationId xmlns:p14="http://schemas.microsoft.com/office/powerpoint/2010/main" val="388387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attwoodandgarnettevent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308B-0F25-8FEA-E07A-2957F55BD980}"/>
              </a:ext>
            </a:extLst>
          </p:cNvPr>
          <p:cNvSpPr>
            <a:spLocks noGrp="1"/>
          </p:cNvSpPr>
          <p:nvPr>
            <p:ph type="ctrTitle"/>
          </p:nvPr>
        </p:nvSpPr>
        <p:spPr/>
        <p:txBody>
          <a:bodyPr/>
          <a:lstStyle/>
          <a:p>
            <a:r>
              <a:rPr lang="en-AU" dirty="0"/>
              <a:t>Autism and Family Dynamics</a:t>
            </a:r>
          </a:p>
        </p:txBody>
      </p:sp>
      <p:sp>
        <p:nvSpPr>
          <p:cNvPr id="3" name="Subtitle 2">
            <a:extLst>
              <a:ext uri="{FF2B5EF4-FFF2-40B4-BE49-F238E27FC236}">
                <a16:creationId xmlns:a16="http://schemas.microsoft.com/office/drawing/2014/main" id="{B989077F-CE0A-96B0-6834-D8A10D3C2732}"/>
              </a:ext>
            </a:extLst>
          </p:cNvPr>
          <p:cNvSpPr>
            <a:spLocks noGrp="1"/>
          </p:cNvSpPr>
          <p:nvPr>
            <p:ph type="subTitle" idx="1"/>
          </p:nvPr>
        </p:nvSpPr>
        <p:spPr/>
        <p:txBody>
          <a:bodyPr/>
          <a:lstStyle/>
          <a:p>
            <a:r>
              <a:rPr lang="en-AU" dirty="0"/>
              <a:t>20</a:t>
            </a:r>
            <a:r>
              <a:rPr lang="en-AU" baseline="30000" dirty="0"/>
              <a:t>th</a:t>
            </a:r>
            <a:r>
              <a:rPr lang="en-AU" dirty="0"/>
              <a:t> March 2024</a:t>
            </a:r>
          </a:p>
        </p:txBody>
      </p:sp>
    </p:spTree>
    <p:extLst>
      <p:ext uri="{BB962C8B-B14F-4D97-AF65-F5344CB8AC3E}">
        <p14:creationId xmlns:p14="http://schemas.microsoft.com/office/powerpoint/2010/main" val="5576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71628" y="759140"/>
            <a:ext cx="11520462" cy="609600"/>
          </a:xfrm>
        </p:spPr>
        <p:txBody>
          <a:bodyPr>
            <a:noAutofit/>
          </a:bodyPr>
          <a:lstStyle/>
          <a:p>
            <a:pPr algn="ctr" eaLnBrk="1" hangingPunct="1"/>
            <a:r>
              <a:rPr lang="en-US" altLang="en-US" sz="5400" b="1" dirty="0"/>
              <a:t>Strategies: An Adult ‘Acting’ As a Friend</a:t>
            </a:r>
            <a:endParaRPr lang="en-AU" altLang="en-US" sz="5400" b="1" dirty="0"/>
          </a:p>
        </p:txBody>
      </p:sp>
      <p:sp>
        <p:nvSpPr>
          <p:cNvPr id="59395" name="Rectangle 3"/>
          <p:cNvSpPr>
            <a:spLocks noGrp="1" noChangeArrowheads="1"/>
          </p:cNvSpPr>
          <p:nvPr>
            <p:ph type="body" idx="1"/>
          </p:nvPr>
        </p:nvSpPr>
        <p:spPr>
          <a:xfrm>
            <a:off x="635679" y="2071390"/>
            <a:ext cx="10953241" cy="4525963"/>
          </a:xfrm>
        </p:spPr>
        <p:txBody>
          <a:bodyPr>
            <a:normAutofit/>
          </a:bodyPr>
          <a:lstStyle/>
          <a:p>
            <a:pPr eaLnBrk="1" hangingPunct="1"/>
            <a:r>
              <a:rPr lang="en-US" altLang="en-US" sz="3600" dirty="0"/>
              <a:t>Observe the natural play of the child’s peers, learn the games and rules.</a:t>
            </a:r>
          </a:p>
          <a:p>
            <a:pPr eaLnBrk="1" hangingPunct="1"/>
            <a:r>
              <a:rPr lang="en-US" altLang="en-US" sz="3600" dirty="0"/>
              <a:t>Learn </a:t>
            </a:r>
            <a:r>
              <a:rPr lang="en-US" altLang="en-US" sz="3600" b="1" dirty="0"/>
              <a:t>‘child’ speak.</a:t>
            </a:r>
          </a:p>
          <a:p>
            <a:pPr eaLnBrk="1" hangingPunct="1"/>
            <a:r>
              <a:rPr lang="en-US" altLang="en-US" sz="3600" b="1" dirty="0"/>
              <a:t>Turn taking.</a:t>
            </a:r>
          </a:p>
          <a:p>
            <a:pPr eaLnBrk="1" hangingPunct="1"/>
            <a:r>
              <a:rPr lang="en-US" altLang="en-US" sz="3600" b="1" dirty="0"/>
              <a:t>Ask for help</a:t>
            </a:r>
            <a:r>
              <a:rPr lang="en-US" altLang="en-US" sz="3600" dirty="0"/>
              <a:t>.</a:t>
            </a:r>
          </a:p>
          <a:p>
            <a:r>
              <a:rPr lang="en-US" altLang="en-US" sz="3600" b="1" dirty="0"/>
              <a:t>Video</a:t>
            </a:r>
            <a:r>
              <a:rPr lang="en-US" altLang="en-US" sz="3600" dirty="0"/>
              <a:t> replay of social play scenes at school.</a:t>
            </a:r>
          </a:p>
          <a:p>
            <a:r>
              <a:rPr lang="en-US" altLang="en-US" sz="3600" dirty="0"/>
              <a:t>Pause button.</a:t>
            </a:r>
          </a:p>
          <a:p>
            <a:pPr eaLnBrk="1" hangingPunct="1"/>
            <a:endParaRPr lang="en-US" altLang="en-US" dirty="0"/>
          </a:p>
        </p:txBody>
      </p:sp>
      <p:sp>
        <p:nvSpPr>
          <p:cNvPr id="2" name="Footer Placeholder 1">
            <a:extLst>
              <a:ext uri="{FF2B5EF4-FFF2-40B4-BE49-F238E27FC236}">
                <a16:creationId xmlns:a16="http://schemas.microsoft.com/office/drawing/2014/main" id="{D06AFDAD-07EB-453C-9880-4AA2F9CE6C0E}"/>
              </a:ext>
            </a:extLst>
          </p:cNvPr>
          <p:cNvSpPr>
            <a:spLocks noGrp="1"/>
          </p:cNvSpPr>
          <p:nvPr>
            <p:ph type="ftr" sz="quarter" idx="11"/>
          </p:nvPr>
        </p:nvSpPr>
        <p:spPr/>
        <p:txBody>
          <a:bodyPr/>
          <a:lstStyle/>
          <a:p>
            <a:r>
              <a:rPr lang="en-AU" dirty="0"/>
              <a:t>©Copyright 2023 Tony Attwood</a:t>
            </a:r>
          </a:p>
        </p:txBody>
      </p:sp>
    </p:spTree>
    <p:custDataLst>
      <p:tags r:id="rId1"/>
    </p:custDataLst>
    <p:extLst>
      <p:ext uri="{BB962C8B-B14F-4D97-AF65-F5344CB8AC3E}">
        <p14:creationId xmlns:p14="http://schemas.microsoft.com/office/powerpoint/2010/main" val="27642328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981200" y="809626"/>
            <a:ext cx="8229600" cy="608013"/>
          </a:xfrm>
        </p:spPr>
        <p:txBody>
          <a:bodyPr>
            <a:noAutofit/>
          </a:bodyPr>
          <a:lstStyle/>
          <a:p>
            <a:pPr eaLnBrk="1" hangingPunct="1"/>
            <a:r>
              <a:rPr lang="en-US" altLang="en-US" sz="5400" b="1" dirty="0"/>
              <a:t>Social Stories</a:t>
            </a:r>
            <a:endParaRPr lang="en-GB" altLang="en-US" sz="5400" b="1" dirty="0"/>
          </a:p>
        </p:txBody>
      </p:sp>
      <p:sp>
        <p:nvSpPr>
          <p:cNvPr id="73731" name="Rectangle 3"/>
          <p:cNvSpPr>
            <a:spLocks noGrp="1" noChangeArrowheads="1"/>
          </p:cNvSpPr>
          <p:nvPr>
            <p:ph type="body" idx="1"/>
          </p:nvPr>
        </p:nvSpPr>
        <p:spPr>
          <a:xfrm>
            <a:off x="838200" y="1820654"/>
            <a:ext cx="10515600" cy="4737203"/>
          </a:xfrm>
        </p:spPr>
        <p:txBody>
          <a:bodyPr>
            <a:normAutofit/>
          </a:bodyPr>
          <a:lstStyle/>
          <a:p>
            <a:pPr eaLnBrk="1" hangingPunct="1">
              <a:lnSpc>
                <a:spcPct val="90000"/>
              </a:lnSpc>
            </a:pPr>
            <a:r>
              <a:rPr lang="en-US" altLang="en-US" sz="3600" dirty="0"/>
              <a:t>Sometimes children help me. They do this to be friendly. Yesterday, I missed three math problems. Amy put her arm around me and said, “ It’s okay, Juanita.” She was trying to help me feel better. On my first day at school, Billy showed me my desk. That was helpful. Children have helped me in other ways. Here is my list:</a:t>
            </a:r>
          </a:p>
          <a:p>
            <a:pPr eaLnBrk="1" hangingPunct="1">
              <a:lnSpc>
                <a:spcPct val="90000"/>
              </a:lnSpc>
            </a:pPr>
            <a:r>
              <a:rPr lang="en-US" altLang="en-US" sz="3600" dirty="0"/>
              <a:t>I will try to say, “thank you”  When children help me.</a:t>
            </a:r>
            <a:endParaRPr lang="en-GB" altLang="en-US" sz="3600" dirty="0"/>
          </a:p>
        </p:txBody>
      </p:sp>
      <p:sp>
        <p:nvSpPr>
          <p:cNvPr id="2" name="Footer Placeholder 1">
            <a:extLst>
              <a:ext uri="{FF2B5EF4-FFF2-40B4-BE49-F238E27FC236}">
                <a16:creationId xmlns:a16="http://schemas.microsoft.com/office/drawing/2014/main" id="{FCB9F4EC-CA45-4D76-8E12-A257826E3274}"/>
              </a:ext>
            </a:extLst>
          </p:cNvPr>
          <p:cNvSpPr>
            <a:spLocks noGrp="1"/>
          </p:cNvSpPr>
          <p:nvPr>
            <p:ph type="ftr" sz="quarter" idx="11"/>
          </p:nvPr>
        </p:nvSpPr>
        <p:spPr/>
        <p:txBody>
          <a:bodyPr/>
          <a:lstStyle/>
          <a:p>
            <a:r>
              <a:rPr lang="en-AU" dirty="0"/>
              <a:t>©Copyright 2023 Tony Attwood</a:t>
            </a:r>
          </a:p>
        </p:txBody>
      </p:sp>
      <p:pic>
        <p:nvPicPr>
          <p:cNvPr id="3" name="Picture 2">
            <a:extLst>
              <a:ext uri="{FF2B5EF4-FFF2-40B4-BE49-F238E27FC236}">
                <a16:creationId xmlns:a16="http://schemas.microsoft.com/office/drawing/2014/main" id="{55A33510-A7A4-4952-12EA-7BC778DD1757}"/>
              </a:ext>
            </a:extLst>
          </p:cNvPr>
          <p:cNvPicPr>
            <a:picLocks noChangeAspect="1"/>
          </p:cNvPicPr>
          <p:nvPr/>
        </p:nvPicPr>
        <p:blipFill>
          <a:blip r:embed="rId4"/>
          <a:stretch>
            <a:fillRect/>
          </a:stretch>
        </p:blipFill>
        <p:spPr>
          <a:xfrm>
            <a:off x="10497004" y="121101"/>
            <a:ext cx="1351020" cy="1699553"/>
          </a:xfrm>
          <a:prstGeom prst="rect">
            <a:avLst/>
          </a:prstGeom>
        </p:spPr>
      </p:pic>
    </p:spTree>
    <p:custDataLst>
      <p:tags r:id="rId1"/>
    </p:custDataLst>
    <p:extLst>
      <p:ext uri="{BB962C8B-B14F-4D97-AF65-F5344CB8AC3E}">
        <p14:creationId xmlns:p14="http://schemas.microsoft.com/office/powerpoint/2010/main" val="9682469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677B-1048-43B2-815E-A317A1D5C063}"/>
              </a:ext>
            </a:extLst>
          </p:cNvPr>
          <p:cNvSpPr>
            <a:spLocks noGrp="1"/>
          </p:cNvSpPr>
          <p:nvPr>
            <p:ph type="title"/>
          </p:nvPr>
        </p:nvSpPr>
        <p:spPr>
          <a:xfrm>
            <a:off x="1004888" y="365125"/>
            <a:ext cx="10515600" cy="1325563"/>
          </a:xfrm>
        </p:spPr>
        <p:txBody>
          <a:bodyPr>
            <a:normAutofit/>
          </a:bodyPr>
          <a:lstStyle/>
          <a:p>
            <a:pPr algn="ctr"/>
            <a:r>
              <a:rPr lang="en-US" sz="5400" b="1" dirty="0"/>
              <a:t>Two-Person Hugs</a:t>
            </a:r>
            <a:endParaRPr lang="en-AU" sz="5400" b="1" dirty="0"/>
          </a:p>
        </p:txBody>
      </p:sp>
      <p:sp>
        <p:nvSpPr>
          <p:cNvPr id="3" name="Content Placeholder 2">
            <a:extLst>
              <a:ext uri="{FF2B5EF4-FFF2-40B4-BE49-F238E27FC236}">
                <a16:creationId xmlns:a16="http://schemas.microsoft.com/office/drawing/2014/main" id="{5A5E5EDE-9179-45A0-9AC2-209B92FC23B3}"/>
              </a:ext>
            </a:extLst>
          </p:cNvPr>
          <p:cNvSpPr>
            <a:spLocks noGrp="1"/>
          </p:cNvSpPr>
          <p:nvPr>
            <p:ph idx="1"/>
          </p:nvPr>
        </p:nvSpPr>
        <p:spPr>
          <a:xfrm>
            <a:off x="1004888" y="1600200"/>
            <a:ext cx="10515600" cy="5191125"/>
          </a:xfrm>
        </p:spPr>
        <p:txBody>
          <a:bodyPr>
            <a:normAutofit lnSpcReduction="10000"/>
          </a:bodyPr>
          <a:lstStyle/>
          <a:p>
            <a:r>
              <a:rPr lang="en-US" dirty="0"/>
              <a:t>Sometimes two people hug one another. It’s a two-person hug when both people hug at the same time.</a:t>
            </a:r>
          </a:p>
          <a:p>
            <a:r>
              <a:rPr lang="en-US" dirty="0"/>
              <a:t>A two-person hug often means </a:t>
            </a:r>
            <a:r>
              <a:rPr lang="en-US" i="1" dirty="0"/>
              <a:t>hello </a:t>
            </a:r>
            <a:r>
              <a:rPr lang="en-US" dirty="0"/>
              <a:t>or </a:t>
            </a:r>
            <a:r>
              <a:rPr lang="en-US" i="1" dirty="0"/>
              <a:t>goodbye.</a:t>
            </a:r>
          </a:p>
          <a:p>
            <a:r>
              <a:rPr lang="en-US" dirty="0"/>
              <a:t>Sometimes, people use two-person hugs to share their feelings. These hugs may mean, </a:t>
            </a:r>
            <a:r>
              <a:rPr lang="en-US" i="1" dirty="0"/>
              <a:t>I love you, We are both happy, </a:t>
            </a:r>
            <a:r>
              <a:rPr lang="en-US" dirty="0"/>
              <a:t>or </a:t>
            </a:r>
            <a:r>
              <a:rPr lang="en-US" i="1" dirty="0"/>
              <a:t>We are both sad</a:t>
            </a:r>
          </a:p>
          <a:p>
            <a:r>
              <a:rPr lang="en-US" dirty="0"/>
              <a:t>When two people hug each other at the same time, they often:</a:t>
            </a:r>
          </a:p>
          <a:p>
            <a:r>
              <a:rPr lang="en-US" dirty="0"/>
              <a:t>Stand close facing each other</a:t>
            </a:r>
          </a:p>
          <a:p>
            <a:r>
              <a:rPr lang="en-US" dirty="0"/>
              <a:t>Wrap one or two arms around the other person</a:t>
            </a:r>
          </a:p>
          <a:p>
            <a:r>
              <a:rPr lang="en-US" dirty="0"/>
              <a:t>Squeeze a little but not a lot</a:t>
            </a:r>
          </a:p>
          <a:p>
            <a:r>
              <a:rPr lang="en-US" dirty="0"/>
              <a:t>The hug ends when either person begins to relax their arms </a:t>
            </a:r>
          </a:p>
          <a:p>
            <a:endParaRPr lang="en-AU" dirty="0"/>
          </a:p>
        </p:txBody>
      </p:sp>
      <p:pic>
        <p:nvPicPr>
          <p:cNvPr id="4" name="Picture 3">
            <a:extLst>
              <a:ext uri="{FF2B5EF4-FFF2-40B4-BE49-F238E27FC236}">
                <a16:creationId xmlns:a16="http://schemas.microsoft.com/office/drawing/2014/main" id="{A36EE375-8C8B-41BD-BC90-C9576747C8A9}"/>
              </a:ext>
            </a:extLst>
          </p:cNvPr>
          <p:cNvPicPr>
            <a:picLocks noChangeAspect="1"/>
          </p:cNvPicPr>
          <p:nvPr/>
        </p:nvPicPr>
        <p:blipFill>
          <a:blip r:embed="rId2"/>
          <a:stretch>
            <a:fillRect/>
          </a:stretch>
        </p:blipFill>
        <p:spPr>
          <a:xfrm>
            <a:off x="10312341" y="4576392"/>
            <a:ext cx="1476121" cy="1779958"/>
          </a:xfrm>
          <a:prstGeom prst="rect">
            <a:avLst/>
          </a:prstGeom>
        </p:spPr>
      </p:pic>
      <p:sp>
        <p:nvSpPr>
          <p:cNvPr id="5" name="Footer Placeholder 4">
            <a:extLst>
              <a:ext uri="{FF2B5EF4-FFF2-40B4-BE49-F238E27FC236}">
                <a16:creationId xmlns:a16="http://schemas.microsoft.com/office/drawing/2014/main" id="{27DE39BC-6D21-4811-9DE1-93F13ECE7B43}"/>
              </a:ext>
            </a:extLst>
          </p:cNvPr>
          <p:cNvSpPr>
            <a:spLocks noGrp="1"/>
          </p:cNvSpPr>
          <p:nvPr>
            <p:ph type="ftr" sz="quarter" idx="11"/>
          </p:nvPr>
        </p:nvSpPr>
        <p:spPr/>
        <p:txBody>
          <a:bodyPr/>
          <a:lstStyle/>
          <a:p>
            <a:r>
              <a:rPr lang="en-AU" dirty="0"/>
              <a:t>©Copyright 2023 Tony Attwood</a:t>
            </a:r>
          </a:p>
        </p:txBody>
      </p:sp>
    </p:spTree>
    <p:extLst>
      <p:ext uri="{BB962C8B-B14F-4D97-AF65-F5344CB8AC3E}">
        <p14:creationId xmlns:p14="http://schemas.microsoft.com/office/powerpoint/2010/main" val="270887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algn="ctr" eaLnBrk="1" hangingPunct="1"/>
            <a:r>
              <a:rPr lang="en-US" altLang="en-US" sz="5400" b="1" dirty="0"/>
              <a:t>Stage 2  6-9 Years</a:t>
            </a:r>
            <a:br>
              <a:rPr lang="en-US" altLang="en-US" sz="5400" b="1" dirty="0"/>
            </a:br>
            <a:r>
              <a:rPr lang="en-US" altLang="en-US" sz="5400" b="1" dirty="0"/>
              <a:t>Social Signals</a:t>
            </a:r>
          </a:p>
        </p:txBody>
      </p:sp>
      <p:sp>
        <p:nvSpPr>
          <p:cNvPr id="80899" name="Rectangle 3"/>
          <p:cNvSpPr>
            <a:spLocks noGrp="1" noChangeArrowheads="1"/>
          </p:cNvSpPr>
          <p:nvPr>
            <p:ph type="body" idx="1"/>
          </p:nvPr>
        </p:nvSpPr>
        <p:spPr/>
        <p:txBody>
          <a:bodyPr>
            <a:normAutofit/>
          </a:bodyPr>
          <a:lstStyle/>
          <a:p>
            <a:pPr eaLnBrk="1" hangingPunct="1"/>
            <a:r>
              <a:rPr lang="en-US" altLang="en-US" sz="4400" b="1" dirty="0"/>
              <a:t>Road signs: Traffic lights </a:t>
            </a:r>
          </a:p>
        </p:txBody>
      </p:sp>
      <p:pic>
        <p:nvPicPr>
          <p:cNvPr id="80900" name="Picture 4" descr="Traffic L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414" y="2734216"/>
            <a:ext cx="6475620" cy="40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72818C3-96A9-4E5B-8B99-8A47ADF7FDCC}"/>
              </a:ext>
            </a:extLst>
          </p:cNvPr>
          <p:cNvSpPr>
            <a:spLocks noGrp="1"/>
          </p:cNvSpPr>
          <p:nvPr>
            <p:ph type="ftr" sz="quarter" idx="11"/>
          </p:nvPr>
        </p:nvSpPr>
        <p:spPr/>
        <p:txBody>
          <a:bodyPr/>
          <a:lstStyle/>
          <a:p>
            <a:r>
              <a:rPr lang="en-AU" dirty="0"/>
              <a:t>©Copyright 2023 Tony Attwood</a:t>
            </a:r>
          </a:p>
        </p:txBody>
      </p:sp>
    </p:spTree>
    <p:extLst>
      <p:ext uri="{BB962C8B-B14F-4D97-AF65-F5344CB8AC3E}">
        <p14:creationId xmlns:p14="http://schemas.microsoft.com/office/powerpoint/2010/main" val="341498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15377" y="228600"/>
            <a:ext cx="10776456" cy="1143000"/>
          </a:xfrm>
        </p:spPr>
        <p:txBody>
          <a:bodyPr>
            <a:normAutofit/>
          </a:bodyPr>
          <a:lstStyle/>
          <a:p>
            <a:pPr algn="ctr" eaLnBrk="1" hangingPunct="1"/>
            <a:r>
              <a:rPr lang="en-US" altLang="en-US" sz="5400" dirty="0"/>
              <a:t>Ability to Attribute Social Meaning</a:t>
            </a:r>
            <a:endParaRPr lang="en-GB" altLang="en-US" sz="5400" dirty="0"/>
          </a:p>
        </p:txBody>
      </p:sp>
      <p:sp>
        <p:nvSpPr>
          <p:cNvPr id="22531" name="Rectangle 3"/>
          <p:cNvSpPr>
            <a:spLocks noGrp="1" noChangeArrowheads="1"/>
          </p:cNvSpPr>
          <p:nvPr>
            <p:ph type="body" idx="1"/>
          </p:nvPr>
        </p:nvSpPr>
        <p:spPr>
          <a:xfrm>
            <a:off x="2209800" y="1524000"/>
            <a:ext cx="7772400" cy="4114800"/>
          </a:xfrm>
        </p:spPr>
        <p:txBody>
          <a:bodyPr/>
          <a:lstStyle/>
          <a:p>
            <a:pPr eaLnBrk="1" hangingPunct="1"/>
            <a:r>
              <a:rPr lang="en-US" altLang="en-US"/>
              <a:t>Noticing objects and facts rather than thoughts, feelings and intentions.</a:t>
            </a:r>
            <a:endParaRPr lang="en-GB" altLang="en-US"/>
          </a:p>
        </p:txBody>
      </p:sp>
      <p:pic>
        <p:nvPicPr>
          <p:cNvPr id="22532" name="Picture 4" descr="Diagnosi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95626"/>
            <a:ext cx="4953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16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GB" altLang="en-US" dirty="0"/>
          </a:p>
        </p:txBody>
      </p:sp>
      <p:sp>
        <p:nvSpPr>
          <p:cNvPr id="23555" name="Rectangle 3"/>
          <p:cNvSpPr>
            <a:spLocks noGrp="1" noChangeArrowheads="1"/>
          </p:cNvSpPr>
          <p:nvPr>
            <p:ph type="body" sz="half" idx="2"/>
          </p:nvPr>
        </p:nvSpPr>
        <p:spPr>
          <a:xfrm>
            <a:off x="6176964" y="1600201"/>
            <a:ext cx="4033837" cy="4525963"/>
          </a:xfrm>
        </p:spPr>
        <p:txBody>
          <a:bodyPr/>
          <a:lstStyle/>
          <a:p>
            <a:pPr eaLnBrk="1" hangingPunct="1"/>
            <a:endParaRPr lang="en-US" altLang="en-US"/>
          </a:p>
        </p:txBody>
      </p:sp>
      <p:pic>
        <p:nvPicPr>
          <p:cNvPr id="23556" name="Picture 4" descr="Diagnosis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895601" y="1828800"/>
            <a:ext cx="3351213" cy="4800600"/>
          </a:xfrm>
        </p:spPr>
      </p:pic>
      <p:sp>
        <p:nvSpPr>
          <p:cNvPr id="23557" name="Text Box 5"/>
          <p:cNvSpPr txBox="1">
            <a:spLocks noChangeArrowheads="1"/>
          </p:cNvSpPr>
          <p:nvPr/>
        </p:nvSpPr>
        <p:spPr bwMode="auto">
          <a:xfrm>
            <a:off x="6553200" y="3276601"/>
            <a:ext cx="3429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a:latin typeface="Times New Roman" pitchFamily="18" charset="0"/>
                <a:cs typeface="Times New Roman" pitchFamily="18" charset="0"/>
              </a:rPr>
              <a:t>Descriptions of pictures and events may not include thoughts and feelings.</a:t>
            </a:r>
            <a:endParaRPr lang="en-GB" altLang="en-US" sz="3200">
              <a:latin typeface="Times New Roman" pitchFamily="18" charset="0"/>
              <a:cs typeface="Times New Roman" pitchFamily="18" charset="0"/>
            </a:endParaRPr>
          </a:p>
        </p:txBody>
      </p:sp>
    </p:spTree>
    <p:extLst>
      <p:ext uri="{BB962C8B-B14F-4D97-AF65-F5344CB8AC3E}">
        <p14:creationId xmlns:p14="http://schemas.microsoft.com/office/powerpoint/2010/main" val="421795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endParaRPr lang="en-US" altLang="en-US"/>
          </a:p>
        </p:txBody>
      </p:sp>
      <p:sp>
        <p:nvSpPr>
          <p:cNvPr id="24579" name="Rectangle 6"/>
          <p:cNvSpPr>
            <a:spLocks noGrp="1" noChangeArrowheads="1"/>
          </p:cNvSpPr>
          <p:nvPr>
            <p:ph type="body" sz="half" idx="2"/>
          </p:nvPr>
        </p:nvSpPr>
        <p:spPr/>
        <p:txBody>
          <a:bodyPr/>
          <a:lstStyle/>
          <a:p>
            <a:pPr eaLnBrk="1" hangingPunct="1"/>
            <a:endParaRPr lang="en-US" altLang="en-US"/>
          </a:p>
        </p:txBody>
      </p:sp>
      <p:pic>
        <p:nvPicPr>
          <p:cNvPr id="24580" name="Picture 7" descr="Father and s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63751" y="773114"/>
            <a:ext cx="7993063" cy="5551487"/>
          </a:xfrm>
        </p:spPr>
      </p:pic>
    </p:spTree>
    <p:extLst>
      <p:ext uri="{BB962C8B-B14F-4D97-AF65-F5344CB8AC3E}">
        <p14:creationId xmlns:p14="http://schemas.microsoft.com/office/powerpoint/2010/main" val="205771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209675"/>
          </a:xfrm>
        </p:spPr>
        <p:txBody>
          <a:bodyPr>
            <a:normAutofit/>
          </a:bodyPr>
          <a:lstStyle/>
          <a:p>
            <a:pPr algn="ctr"/>
            <a:r>
              <a:rPr lang="en-AU" sz="5400" b="1" dirty="0"/>
              <a:t>Friendship Opportunities</a:t>
            </a:r>
          </a:p>
        </p:txBody>
      </p:sp>
      <p:sp>
        <p:nvSpPr>
          <p:cNvPr id="3" name="Content Placeholder 2"/>
          <p:cNvSpPr>
            <a:spLocks noGrp="1"/>
          </p:cNvSpPr>
          <p:nvPr>
            <p:ph idx="1"/>
          </p:nvPr>
        </p:nvSpPr>
        <p:spPr>
          <a:xfrm>
            <a:off x="757925" y="914401"/>
            <a:ext cx="10258884" cy="4664300"/>
          </a:xfrm>
        </p:spPr>
        <p:txBody>
          <a:bodyPr/>
          <a:lstStyle/>
          <a:p>
            <a:r>
              <a:rPr lang="en-AU" sz="3600" dirty="0"/>
              <a:t>Develop friendships through the </a:t>
            </a:r>
            <a:r>
              <a:rPr lang="en-AU" sz="3600" b="1" dirty="0"/>
              <a:t>special interest</a:t>
            </a:r>
          </a:p>
          <a:p>
            <a:r>
              <a:rPr lang="en-AU" sz="3600" dirty="0"/>
              <a:t>Lunch and after school </a:t>
            </a:r>
            <a:r>
              <a:rPr lang="en-AU" sz="3600" b="1" dirty="0"/>
              <a:t>clubs</a:t>
            </a:r>
            <a:r>
              <a:rPr lang="en-AU" sz="3600" dirty="0"/>
              <a:t> based on special interests such a movie trivia, computer games</a:t>
            </a:r>
          </a:p>
          <a:p>
            <a:r>
              <a:rPr lang="en-AU" sz="3600" dirty="0"/>
              <a:t>Lego Therapy and Minecraft</a:t>
            </a:r>
          </a:p>
          <a:p>
            <a:endParaRPr lang="en-AU" dirty="0"/>
          </a:p>
        </p:txBody>
      </p:sp>
      <p:pic>
        <p:nvPicPr>
          <p:cNvPr id="8194" name="Picture 2" descr="C:\Users\Tony\Pictures\DSC_33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5063" y="3333414"/>
            <a:ext cx="2206461" cy="33880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910849C-D216-40A3-B057-A4EF31D78509}"/>
              </a:ext>
            </a:extLst>
          </p:cNvPr>
          <p:cNvPicPr>
            <a:picLocks noChangeAspect="1"/>
          </p:cNvPicPr>
          <p:nvPr/>
        </p:nvPicPr>
        <p:blipFill>
          <a:blip r:embed="rId3"/>
          <a:stretch>
            <a:fillRect/>
          </a:stretch>
        </p:blipFill>
        <p:spPr>
          <a:xfrm>
            <a:off x="6723118" y="3429000"/>
            <a:ext cx="3316390" cy="3316390"/>
          </a:xfrm>
          <a:prstGeom prst="rect">
            <a:avLst/>
          </a:prstGeom>
        </p:spPr>
      </p:pic>
      <p:sp>
        <p:nvSpPr>
          <p:cNvPr id="5" name="Footer Placeholder 4">
            <a:extLst>
              <a:ext uri="{FF2B5EF4-FFF2-40B4-BE49-F238E27FC236}">
                <a16:creationId xmlns:a16="http://schemas.microsoft.com/office/drawing/2014/main" id="{25193227-80F8-410F-91A5-690906F219EE}"/>
              </a:ext>
            </a:extLst>
          </p:cNvPr>
          <p:cNvSpPr>
            <a:spLocks noGrp="1"/>
          </p:cNvSpPr>
          <p:nvPr>
            <p:ph type="ftr" sz="quarter" idx="11"/>
          </p:nvPr>
        </p:nvSpPr>
        <p:spPr/>
        <p:txBody>
          <a:bodyPr/>
          <a:lstStyle/>
          <a:p>
            <a:r>
              <a:rPr lang="en-AU" dirty="0"/>
              <a:t>©Copyright 2023 Tony Attwood</a:t>
            </a:r>
          </a:p>
        </p:txBody>
      </p:sp>
    </p:spTree>
    <p:extLst>
      <p:ext uri="{BB962C8B-B14F-4D97-AF65-F5344CB8AC3E}">
        <p14:creationId xmlns:p14="http://schemas.microsoft.com/office/powerpoint/2010/main" val="3122011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23AD-15A7-43F8-B50F-F999A7180F6E}"/>
              </a:ext>
            </a:extLst>
          </p:cNvPr>
          <p:cNvSpPr>
            <a:spLocks noGrp="1"/>
          </p:cNvSpPr>
          <p:nvPr>
            <p:ph type="title"/>
          </p:nvPr>
        </p:nvSpPr>
        <p:spPr/>
        <p:txBody>
          <a:bodyPr>
            <a:normAutofit/>
          </a:bodyPr>
          <a:lstStyle/>
          <a:p>
            <a:pPr algn="ctr"/>
            <a:r>
              <a:rPr lang="en-US" sz="5400" b="1" dirty="0"/>
              <a:t>Stage 3: Friendships</a:t>
            </a:r>
            <a:endParaRPr lang="en-AU" sz="5400" b="1" dirty="0"/>
          </a:p>
        </p:txBody>
      </p:sp>
      <p:sp>
        <p:nvSpPr>
          <p:cNvPr id="3" name="Content Placeholder 2">
            <a:extLst>
              <a:ext uri="{FF2B5EF4-FFF2-40B4-BE49-F238E27FC236}">
                <a16:creationId xmlns:a16="http://schemas.microsoft.com/office/drawing/2014/main" id="{97BBBC85-8A71-4D6E-AC1C-8A903D858C14}"/>
              </a:ext>
            </a:extLst>
          </p:cNvPr>
          <p:cNvSpPr>
            <a:spLocks noGrp="1"/>
          </p:cNvSpPr>
          <p:nvPr>
            <p:ph idx="1"/>
          </p:nvPr>
        </p:nvSpPr>
        <p:spPr>
          <a:xfrm>
            <a:off x="838200" y="1825624"/>
            <a:ext cx="10515600" cy="4860925"/>
          </a:xfrm>
        </p:spPr>
        <p:txBody>
          <a:bodyPr>
            <a:normAutofit lnSpcReduction="10000"/>
          </a:bodyPr>
          <a:lstStyle/>
          <a:p>
            <a:r>
              <a:rPr lang="en-US" b="1" dirty="0"/>
              <a:t>Social ability gap </a:t>
            </a:r>
            <a:r>
              <a:rPr lang="en-US" dirty="0"/>
              <a:t>with peers increases with each grade</a:t>
            </a:r>
          </a:p>
          <a:p>
            <a:r>
              <a:rPr lang="en-US" dirty="0"/>
              <a:t>Less able to rely on intuition , must rely more on cognitive abilities to process social situation</a:t>
            </a:r>
          </a:p>
          <a:p>
            <a:r>
              <a:rPr lang="en-US" dirty="0"/>
              <a:t>Peer interactions confusing, overwhelming and sometimes </a:t>
            </a:r>
            <a:r>
              <a:rPr lang="en-US" b="1" dirty="0"/>
              <a:t>aversive</a:t>
            </a:r>
          </a:p>
          <a:p>
            <a:r>
              <a:rPr lang="en-US" dirty="0"/>
              <a:t>Experience </a:t>
            </a:r>
            <a:r>
              <a:rPr lang="en-US" b="1" dirty="0"/>
              <a:t>bullying, teasing, rejection and humiliation</a:t>
            </a:r>
          </a:p>
          <a:p>
            <a:r>
              <a:rPr lang="en-US" dirty="0"/>
              <a:t>Not having </a:t>
            </a:r>
            <a:r>
              <a:rPr lang="en-US" b="1" dirty="0"/>
              <a:t>a friend to repair or refute derogatory comments and restore a sense of trust</a:t>
            </a:r>
          </a:p>
          <a:p>
            <a:r>
              <a:rPr lang="en-US" dirty="0"/>
              <a:t>Difficulty in friendship situations that have </a:t>
            </a:r>
            <a:r>
              <a:rPr lang="en-US" b="1" dirty="0"/>
              <a:t>not been seen before or rehearsed</a:t>
            </a:r>
          </a:p>
          <a:p>
            <a:r>
              <a:rPr lang="en-US" b="1" dirty="0"/>
              <a:t>Criticized by peers </a:t>
            </a:r>
            <a:r>
              <a:rPr lang="en-US" dirty="0"/>
              <a:t>for making a simple social error</a:t>
            </a:r>
            <a:endParaRPr lang="en-AU" dirty="0"/>
          </a:p>
        </p:txBody>
      </p:sp>
      <p:sp>
        <p:nvSpPr>
          <p:cNvPr id="4" name="Footer Placeholder 3">
            <a:extLst>
              <a:ext uri="{FF2B5EF4-FFF2-40B4-BE49-F238E27FC236}">
                <a16:creationId xmlns:a16="http://schemas.microsoft.com/office/drawing/2014/main" id="{037EFCC8-8ECC-4CD7-9D8F-06E81BA45A8A}"/>
              </a:ext>
            </a:extLst>
          </p:cNvPr>
          <p:cNvSpPr>
            <a:spLocks noGrp="1"/>
          </p:cNvSpPr>
          <p:nvPr>
            <p:ph type="ftr" sz="quarter" idx="11"/>
          </p:nvPr>
        </p:nvSpPr>
        <p:spPr/>
        <p:txBody>
          <a:bodyPr/>
          <a:lstStyle/>
          <a:p>
            <a:r>
              <a:rPr lang="en-AU" dirty="0"/>
              <a:t>©Copyright 2023 Tony Attwood</a:t>
            </a:r>
          </a:p>
        </p:txBody>
      </p:sp>
    </p:spTree>
    <p:extLst>
      <p:ext uri="{BB962C8B-B14F-4D97-AF65-F5344CB8AC3E}">
        <p14:creationId xmlns:p14="http://schemas.microsoft.com/office/powerpoint/2010/main" val="272372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endParaRPr lang="en-US" altLang="en-US"/>
          </a:p>
        </p:txBody>
      </p:sp>
      <p:sp>
        <p:nvSpPr>
          <p:cNvPr id="137219" name="Rectangle 3"/>
          <p:cNvSpPr>
            <a:spLocks noGrp="1" noChangeArrowheads="1"/>
          </p:cNvSpPr>
          <p:nvPr>
            <p:ph type="body" idx="1"/>
          </p:nvPr>
        </p:nvSpPr>
        <p:spPr/>
        <p:txBody>
          <a:bodyPr>
            <a:normAutofit/>
          </a:bodyPr>
          <a:lstStyle/>
          <a:p>
            <a:pPr eaLnBrk="1" hangingPunct="1"/>
            <a:r>
              <a:rPr lang="en-US" altLang="en-US" sz="5400" dirty="0"/>
              <a:t>Animals as friends</a:t>
            </a:r>
          </a:p>
          <a:p>
            <a:pPr eaLnBrk="1" hangingPunct="1"/>
            <a:r>
              <a:rPr lang="en-US" altLang="en-US" sz="5400" dirty="0"/>
              <a:t>Internet friends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451" y="448469"/>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8691" y="255746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891" y="447681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0785289A-7DC6-483D-8795-A34150FFDA81}"/>
              </a:ext>
            </a:extLst>
          </p:cNvPr>
          <p:cNvSpPr>
            <a:spLocks noGrp="1"/>
          </p:cNvSpPr>
          <p:nvPr>
            <p:ph type="ftr" sz="quarter" idx="11"/>
          </p:nvPr>
        </p:nvSpPr>
        <p:spPr/>
        <p:txBody>
          <a:bodyPr/>
          <a:lstStyle/>
          <a:p>
            <a:r>
              <a:rPr lang="en-AU" dirty="0"/>
              <a:t>©Copyright 2023 Tony Attwood</a:t>
            </a:r>
          </a:p>
        </p:txBody>
      </p:sp>
    </p:spTree>
    <p:extLst>
      <p:ext uri="{BB962C8B-B14F-4D97-AF65-F5344CB8AC3E}">
        <p14:creationId xmlns:p14="http://schemas.microsoft.com/office/powerpoint/2010/main" val="126528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8446-4CF8-BF2B-D3AF-18B9E4A3893E}"/>
              </a:ext>
            </a:extLst>
          </p:cNvPr>
          <p:cNvSpPr>
            <a:spLocks noGrp="1"/>
          </p:cNvSpPr>
          <p:nvPr>
            <p:ph type="title"/>
          </p:nvPr>
        </p:nvSpPr>
        <p:spPr/>
        <p:txBody>
          <a:bodyPr>
            <a:normAutofit/>
          </a:bodyPr>
          <a:lstStyle/>
          <a:p>
            <a:pPr algn="ctr"/>
            <a:r>
              <a:rPr lang="en-AU" sz="5400" b="1" dirty="0"/>
              <a:t>Programme</a:t>
            </a:r>
          </a:p>
        </p:txBody>
      </p:sp>
      <p:sp>
        <p:nvSpPr>
          <p:cNvPr id="3" name="Content Placeholder 2">
            <a:extLst>
              <a:ext uri="{FF2B5EF4-FFF2-40B4-BE49-F238E27FC236}">
                <a16:creationId xmlns:a16="http://schemas.microsoft.com/office/drawing/2014/main" id="{C7CAB95C-418B-4694-3B37-AE75E36D55AB}"/>
              </a:ext>
            </a:extLst>
          </p:cNvPr>
          <p:cNvSpPr>
            <a:spLocks noGrp="1"/>
          </p:cNvSpPr>
          <p:nvPr>
            <p:ph idx="1"/>
          </p:nvPr>
        </p:nvSpPr>
        <p:spPr/>
        <p:txBody>
          <a:bodyPr/>
          <a:lstStyle/>
          <a:p>
            <a:pPr marL="514350" indent="-514350">
              <a:buFont typeface="+mj-lt"/>
              <a:buAutoNum type="arabicPeriod"/>
            </a:pPr>
            <a:r>
              <a:rPr lang="en-AU" dirty="0"/>
              <a:t>Accommodating autism at home</a:t>
            </a:r>
          </a:p>
          <a:p>
            <a:pPr marL="514350" indent="-514350">
              <a:buFont typeface="+mj-lt"/>
              <a:buAutoNum type="arabicPeriod"/>
            </a:pPr>
            <a:r>
              <a:rPr lang="en-AU" dirty="0"/>
              <a:t>Friendships</a:t>
            </a:r>
          </a:p>
          <a:p>
            <a:pPr marL="514350" indent="-514350">
              <a:buFont typeface="+mj-lt"/>
              <a:buAutoNum type="arabicPeriod"/>
            </a:pPr>
            <a:r>
              <a:rPr lang="en-AU" dirty="0"/>
              <a:t>Intense emotions</a:t>
            </a:r>
          </a:p>
          <a:p>
            <a:pPr marL="514350" indent="-514350">
              <a:buFont typeface="+mj-lt"/>
              <a:buAutoNum type="arabicPeriod"/>
            </a:pPr>
            <a:r>
              <a:rPr lang="en-AU" dirty="0"/>
              <a:t>Passionate interests</a:t>
            </a:r>
          </a:p>
          <a:p>
            <a:pPr marL="514350" indent="-514350">
              <a:buFont typeface="+mj-lt"/>
              <a:buAutoNum type="arabicPeriod"/>
            </a:pPr>
            <a:r>
              <a:rPr lang="en-AU" dirty="0"/>
              <a:t>Stages of autism through the lifespan</a:t>
            </a:r>
          </a:p>
          <a:p>
            <a:pPr marL="514350" indent="-514350">
              <a:buFont typeface="+mj-lt"/>
              <a:buAutoNum type="arabicPeriod"/>
            </a:pPr>
            <a:r>
              <a:rPr lang="en-AU" dirty="0"/>
              <a:t>Effects on the family of having several autistic children</a:t>
            </a:r>
          </a:p>
          <a:p>
            <a:pPr marL="514350" indent="-514350">
              <a:buFont typeface="+mj-lt"/>
              <a:buAutoNum type="arabicPeriod"/>
            </a:pPr>
            <a:r>
              <a:rPr lang="en-AU" dirty="0"/>
              <a:t>A mother or father with autistic characteristics</a:t>
            </a:r>
          </a:p>
          <a:p>
            <a:pPr marL="514350" indent="-514350">
              <a:buFont typeface="+mj-lt"/>
              <a:buAutoNum type="arabicPeriod"/>
            </a:pPr>
            <a:r>
              <a:rPr lang="en-AU" dirty="0"/>
              <a:t>Sibling rivalry</a:t>
            </a:r>
          </a:p>
        </p:txBody>
      </p:sp>
    </p:spTree>
    <p:extLst>
      <p:ext uri="{BB962C8B-B14F-4D97-AF65-F5344CB8AC3E}">
        <p14:creationId xmlns:p14="http://schemas.microsoft.com/office/powerpoint/2010/main" val="329559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CDE4-94BD-4CA5-BB7C-6F0FAEEA7DB9}"/>
              </a:ext>
            </a:extLst>
          </p:cNvPr>
          <p:cNvSpPr>
            <a:spLocks noGrp="1"/>
          </p:cNvSpPr>
          <p:nvPr>
            <p:ph type="title"/>
          </p:nvPr>
        </p:nvSpPr>
        <p:spPr/>
        <p:txBody>
          <a:bodyPr>
            <a:normAutofit/>
          </a:bodyPr>
          <a:lstStyle/>
          <a:p>
            <a:pPr algn="ctr"/>
            <a:r>
              <a:rPr lang="en-US" sz="5400" b="1" dirty="0"/>
              <a:t>Stage 4 Friendships Age 13+</a:t>
            </a:r>
            <a:endParaRPr lang="en-AU" sz="5400" b="1" dirty="0"/>
          </a:p>
        </p:txBody>
      </p:sp>
      <p:sp>
        <p:nvSpPr>
          <p:cNvPr id="3" name="Content Placeholder 2">
            <a:extLst>
              <a:ext uri="{FF2B5EF4-FFF2-40B4-BE49-F238E27FC236}">
                <a16:creationId xmlns:a16="http://schemas.microsoft.com/office/drawing/2014/main" id="{011FCE0A-A4F1-4B0A-B926-3FB5281923B0}"/>
              </a:ext>
            </a:extLst>
          </p:cNvPr>
          <p:cNvSpPr>
            <a:spLocks noGrp="1"/>
          </p:cNvSpPr>
          <p:nvPr>
            <p:ph idx="1"/>
          </p:nvPr>
        </p:nvSpPr>
        <p:spPr>
          <a:xfrm>
            <a:off x="609600" y="2268886"/>
            <a:ext cx="10972800" cy="3857278"/>
          </a:xfrm>
        </p:spPr>
        <p:txBody>
          <a:bodyPr>
            <a:normAutofit lnSpcReduction="10000"/>
          </a:bodyPr>
          <a:lstStyle/>
          <a:p>
            <a:r>
              <a:rPr lang="en-US" sz="3600" dirty="0"/>
              <a:t>Recognition of </a:t>
            </a:r>
            <a:r>
              <a:rPr lang="en-US" sz="3600" b="1" dirty="0"/>
              <a:t>not being popular</a:t>
            </a:r>
          </a:p>
          <a:p>
            <a:r>
              <a:rPr lang="en-US" sz="3600" i="1" dirty="0"/>
              <a:t>I wasn’t rejected but did not feel completely included</a:t>
            </a:r>
          </a:p>
          <a:p>
            <a:r>
              <a:rPr lang="en-US" sz="3600" i="1" dirty="0"/>
              <a:t>I was supported and tolerated but not liked</a:t>
            </a:r>
          </a:p>
          <a:p>
            <a:r>
              <a:rPr lang="en-US" sz="3600" b="1" dirty="0"/>
              <a:t>Blame themselves </a:t>
            </a:r>
            <a:r>
              <a:rPr lang="en-US" sz="3600" dirty="0"/>
              <a:t>or being </a:t>
            </a:r>
            <a:r>
              <a:rPr lang="en-US" sz="3600" b="1" dirty="0"/>
              <a:t>autistic</a:t>
            </a:r>
            <a:r>
              <a:rPr lang="en-US" sz="3600" dirty="0"/>
              <a:t> for peer rejection</a:t>
            </a:r>
          </a:p>
          <a:p>
            <a:r>
              <a:rPr lang="en-US" sz="3600" dirty="0"/>
              <a:t>Affects self-esteem, self-identity, mood and perception of autism</a:t>
            </a:r>
          </a:p>
        </p:txBody>
      </p:sp>
    </p:spTree>
    <p:extLst>
      <p:ext uri="{BB962C8B-B14F-4D97-AF65-F5344CB8AC3E}">
        <p14:creationId xmlns:p14="http://schemas.microsoft.com/office/powerpoint/2010/main" val="108999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6295-6C8B-4920-BA79-2CB2B0DB4D1C}"/>
              </a:ext>
            </a:extLst>
          </p:cNvPr>
          <p:cNvSpPr>
            <a:spLocks noGrp="1"/>
          </p:cNvSpPr>
          <p:nvPr>
            <p:ph type="title"/>
          </p:nvPr>
        </p:nvSpPr>
        <p:spPr/>
        <p:txBody>
          <a:bodyPr>
            <a:normAutofit/>
          </a:bodyPr>
          <a:lstStyle/>
          <a:p>
            <a:pPr algn="ctr"/>
            <a:r>
              <a:rPr lang="en-US" sz="5400" b="1" dirty="0"/>
              <a:t>Autistic Friendships</a:t>
            </a:r>
            <a:endParaRPr lang="en-AU" sz="5400" b="1" dirty="0"/>
          </a:p>
        </p:txBody>
      </p:sp>
      <p:sp>
        <p:nvSpPr>
          <p:cNvPr id="3" name="Content Placeholder 2">
            <a:extLst>
              <a:ext uri="{FF2B5EF4-FFF2-40B4-BE49-F238E27FC236}">
                <a16:creationId xmlns:a16="http://schemas.microsoft.com/office/drawing/2014/main" id="{391EAC6E-DD9C-419B-804A-C9D512F06F1D}"/>
              </a:ext>
            </a:extLst>
          </p:cNvPr>
          <p:cNvSpPr>
            <a:spLocks noGrp="1"/>
          </p:cNvSpPr>
          <p:nvPr>
            <p:ph idx="1"/>
          </p:nvPr>
        </p:nvSpPr>
        <p:spPr>
          <a:xfrm>
            <a:off x="838200" y="1825624"/>
            <a:ext cx="10515600" cy="4585449"/>
          </a:xfrm>
        </p:spPr>
        <p:txBody>
          <a:bodyPr>
            <a:noAutofit/>
          </a:bodyPr>
          <a:lstStyle/>
          <a:p>
            <a:r>
              <a:rPr lang="en-US" sz="3600" dirty="0"/>
              <a:t>Anxious about making a </a:t>
            </a:r>
            <a:r>
              <a:rPr lang="en-US" sz="3600" b="1" dirty="0"/>
              <a:t>social mistake</a:t>
            </a:r>
          </a:p>
          <a:p>
            <a:r>
              <a:rPr lang="en-US" sz="3600" i="1" dirty="0"/>
              <a:t>I live in constant fear of performance anxiety over day-to-day social encounters</a:t>
            </a:r>
            <a:endParaRPr lang="en-AU" sz="3600" i="1" dirty="0"/>
          </a:p>
          <a:p>
            <a:r>
              <a:rPr lang="en-AU" sz="3600" dirty="0"/>
              <a:t>Before falling asleep </a:t>
            </a:r>
            <a:r>
              <a:rPr lang="en-AU" sz="3600" b="1" dirty="0"/>
              <a:t>reviewing the social experiences </a:t>
            </a:r>
            <a:r>
              <a:rPr lang="en-AU" sz="3600" dirty="0"/>
              <a:t>of school – ruminating on social performance</a:t>
            </a:r>
          </a:p>
          <a:p>
            <a:r>
              <a:rPr lang="en-AU" sz="3600" dirty="0"/>
              <a:t>Conscious retreat into solitude</a:t>
            </a:r>
          </a:p>
          <a:p>
            <a:r>
              <a:rPr lang="en-AU" sz="3600" i="1" dirty="0"/>
              <a:t>I’d rather just be alone, but I can’t handle the loneliness</a:t>
            </a:r>
          </a:p>
        </p:txBody>
      </p:sp>
    </p:spTree>
    <p:extLst>
      <p:ext uri="{BB962C8B-B14F-4D97-AF65-F5344CB8AC3E}">
        <p14:creationId xmlns:p14="http://schemas.microsoft.com/office/powerpoint/2010/main" val="1003849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0836-152C-404C-9AFB-DC2CA0C52CEA}"/>
              </a:ext>
            </a:extLst>
          </p:cNvPr>
          <p:cNvSpPr>
            <a:spLocks noGrp="1"/>
          </p:cNvSpPr>
          <p:nvPr>
            <p:ph type="title"/>
          </p:nvPr>
        </p:nvSpPr>
        <p:spPr/>
        <p:txBody>
          <a:bodyPr>
            <a:normAutofit/>
          </a:bodyPr>
          <a:lstStyle/>
          <a:p>
            <a:pPr algn="ctr"/>
            <a:r>
              <a:rPr lang="en-US" sz="5400" b="1" dirty="0"/>
              <a:t>Autistic Friendships</a:t>
            </a:r>
            <a:endParaRPr lang="en-AU" sz="5400" b="1" dirty="0"/>
          </a:p>
        </p:txBody>
      </p:sp>
      <p:sp>
        <p:nvSpPr>
          <p:cNvPr id="3" name="Content Placeholder 2">
            <a:extLst>
              <a:ext uri="{FF2B5EF4-FFF2-40B4-BE49-F238E27FC236}">
                <a16:creationId xmlns:a16="http://schemas.microsoft.com/office/drawing/2014/main" id="{21326174-9E39-4902-8B02-D3D29A08E0F3}"/>
              </a:ext>
            </a:extLst>
          </p:cNvPr>
          <p:cNvSpPr>
            <a:spLocks noGrp="1"/>
          </p:cNvSpPr>
          <p:nvPr>
            <p:ph idx="1"/>
          </p:nvPr>
        </p:nvSpPr>
        <p:spPr>
          <a:xfrm>
            <a:off x="609600" y="1690689"/>
            <a:ext cx="10972800" cy="4895046"/>
          </a:xfrm>
        </p:spPr>
        <p:txBody>
          <a:bodyPr>
            <a:noAutofit/>
          </a:bodyPr>
          <a:lstStyle/>
          <a:p>
            <a:r>
              <a:rPr lang="en-US" sz="3600" dirty="0"/>
              <a:t>Yearning for a sense of </a:t>
            </a:r>
            <a:r>
              <a:rPr lang="en-US" sz="3600" b="1" dirty="0"/>
              <a:t>connection</a:t>
            </a:r>
          </a:p>
          <a:p>
            <a:r>
              <a:rPr lang="en-US" sz="3600" dirty="0"/>
              <a:t>Experience </a:t>
            </a:r>
            <a:r>
              <a:rPr lang="en-US" sz="3600" b="1" dirty="0"/>
              <a:t>rejection</a:t>
            </a:r>
            <a:r>
              <a:rPr lang="en-US" sz="3600" dirty="0"/>
              <a:t> from popular friendship groups</a:t>
            </a:r>
          </a:p>
          <a:p>
            <a:r>
              <a:rPr lang="en-US" sz="3600" dirty="0"/>
              <a:t>Accepted by </a:t>
            </a:r>
            <a:r>
              <a:rPr lang="en-US" sz="3600" b="1" dirty="0"/>
              <a:t>marginalized teenagers </a:t>
            </a:r>
            <a:r>
              <a:rPr lang="en-US" sz="3600" dirty="0"/>
              <a:t>that engage in activities and interests that cause concern for parents</a:t>
            </a:r>
          </a:p>
          <a:p>
            <a:r>
              <a:rPr lang="en-US" sz="3600" dirty="0"/>
              <a:t>Alcohol and drug use, eating disorders</a:t>
            </a:r>
          </a:p>
          <a:p>
            <a:r>
              <a:rPr lang="en-US" sz="3600" dirty="0"/>
              <a:t>The group ‘adopt’ the autistic teenager</a:t>
            </a:r>
          </a:p>
          <a:p>
            <a:r>
              <a:rPr lang="en-US" sz="3600" dirty="0"/>
              <a:t>A </a:t>
            </a:r>
            <a:r>
              <a:rPr lang="en-US" sz="3600" b="1" dirty="0"/>
              <a:t>new intense interest </a:t>
            </a:r>
            <a:r>
              <a:rPr lang="en-US" sz="3600" dirty="0"/>
              <a:t>in information valued by the group</a:t>
            </a:r>
            <a:endParaRPr lang="en-AU" sz="3600" dirty="0"/>
          </a:p>
        </p:txBody>
      </p:sp>
    </p:spTree>
    <p:extLst>
      <p:ext uri="{BB962C8B-B14F-4D97-AF65-F5344CB8AC3E}">
        <p14:creationId xmlns:p14="http://schemas.microsoft.com/office/powerpoint/2010/main" val="203688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4EC6-79F9-4FD6-AE6A-49CF07C40371}"/>
              </a:ext>
            </a:extLst>
          </p:cNvPr>
          <p:cNvSpPr>
            <a:spLocks noGrp="1"/>
          </p:cNvSpPr>
          <p:nvPr>
            <p:ph type="title"/>
          </p:nvPr>
        </p:nvSpPr>
        <p:spPr/>
        <p:txBody>
          <a:bodyPr>
            <a:normAutofit/>
          </a:bodyPr>
          <a:lstStyle/>
          <a:p>
            <a:pPr algn="ctr"/>
            <a:r>
              <a:rPr lang="en-US" sz="5400" b="1" dirty="0"/>
              <a:t>Friendship Encouragement</a:t>
            </a:r>
            <a:endParaRPr lang="en-AU" sz="5400" b="1" dirty="0"/>
          </a:p>
        </p:txBody>
      </p:sp>
      <p:sp>
        <p:nvSpPr>
          <p:cNvPr id="3" name="Content Placeholder 2">
            <a:extLst>
              <a:ext uri="{FF2B5EF4-FFF2-40B4-BE49-F238E27FC236}">
                <a16:creationId xmlns:a16="http://schemas.microsoft.com/office/drawing/2014/main" id="{F6CFCE59-A16B-43FE-88F5-F6404CAFAF31}"/>
              </a:ext>
            </a:extLst>
          </p:cNvPr>
          <p:cNvSpPr>
            <a:spLocks noGrp="1"/>
          </p:cNvSpPr>
          <p:nvPr>
            <p:ph idx="1"/>
          </p:nvPr>
        </p:nvSpPr>
        <p:spPr>
          <a:xfrm>
            <a:off x="381436" y="1600201"/>
            <a:ext cx="8455478" cy="4525963"/>
          </a:xfrm>
        </p:spPr>
        <p:txBody>
          <a:bodyPr>
            <a:normAutofit/>
          </a:bodyPr>
          <a:lstStyle/>
          <a:p>
            <a:r>
              <a:rPr lang="en-US" sz="3200" b="1" dirty="0"/>
              <a:t>An autistic friend</a:t>
            </a:r>
          </a:p>
          <a:p>
            <a:r>
              <a:rPr lang="en-US" sz="3200" dirty="0"/>
              <a:t>Find each other on the </a:t>
            </a:r>
            <a:r>
              <a:rPr lang="en-US" sz="3200" b="1" dirty="0"/>
              <a:t>periphery</a:t>
            </a:r>
            <a:r>
              <a:rPr lang="en-US" sz="3200" dirty="0"/>
              <a:t> of social activities</a:t>
            </a:r>
          </a:p>
          <a:p>
            <a:r>
              <a:rPr lang="en-US" sz="3200" dirty="0"/>
              <a:t>Similar interest </a:t>
            </a:r>
            <a:r>
              <a:rPr lang="en-US" sz="3200" b="1" dirty="0"/>
              <a:t>groups</a:t>
            </a:r>
            <a:r>
              <a:rPr lang="en-US" sz="3200" dirty="0"/>
              <a:t> such as robotics, computer programming, science projects, playing music and singing together</a:t>
            </a:r>
          </a:p>
          <a:p>
            <a:r>
              <a:rPr lang="en-US" sz="3200" dirty="0"/>
              <a:t>Sitting beside each other, drawing</a:t>
            </a:r>
          </a:p>
          <a:p>
            <a:r>
              <a:rPr lang="en-US" sz="3200" dirty="0"/>
              <a:t>Comic Book, Cosplay and fan conventions </a:t>
            </a:r>
            <a:endParaRPr lang="en-AU" sz="3200" dirty="0"/>
          </a:p>
        </p:txBody>
      </p:sp>
      <p:pic>
        <p:nvPicPr>
          <p:cNvPr id="5" name="Picture 4">
            <a:extLst>
              <a:ext uri="{FF2B5EF4-FFF2-40B4-BE49-F238E27FC236}">
                <a16:creationId xmlns:a16="http://schemas.microsoft.com/office/drawing/2014/main" id="{F2E6C65D-2D9B-41F2-A91C-1BE9E0A04C2E}"/>
              </a:ext>
            </a:extLst>
          </p:cNvPr>
          <p:cNvPicPr>
            <a:picLocks noChangeAspect="1"/>
          </p:cNvPicPr>
          <p:nvPr/>
        </p:nvPicPr>
        <p:blipFill>
          <a:blip r:embed="rId2"/>
          <a:stretch>
            <a:fillRect/>
          </a:stretch>
        </p:blipFill>
        <p:spPr>
          <a:xfrm>
            <a:off x="8654879" y="2067621"/>
            <a:ext cx="3014606" cy="1688180"/>
          </a:xfrm>
          <a:prstGeom prst="rect">
            <a:avLst/>
          </a:prstGeom>
        </p:spPr>
      </p:pic>
      <p:pic>
        <p:nvPicPr>
          <p:cNvPr id="6" name="Picture 5">
            <a:extLst>
              <a:ext uri="{FF2B5EF4-FFF2-40B4-BE49-F238E27FC236}">
                <a16:creationId xmlns:a16="http://schemas.microsoft.com/office/drawing/2014/main" id="{BD120A37-997E-4A30-8D6C-F4A9689BB13E}"/>
              </a:ext>
            </a:extLst>
          </p:cNvPr>
          <p:cNvPicPr>
            <a:picLocks noChangeAspect="1"/>
          </p:cNvPicPr>
          <p:nvPr/>
        </p:nvPicPr>
        <p:blipFill>
          <a:blip r:embed="rId3"/>
          <a:stretch>
            <a:fillRect/>
          </a:stretch>
        </p:blipFill>
        <p:spPr>
          <a:xfrm>
            <a:off x="8694719" y="4120081"/>
            <a:ext cx="3014606" cy="2006083"/>
          </a:xfrm>
          <a:prstGeom prst="rect">
            <a:avLst/>
          </a:prstGeom>
        </p:spPr>
      </p:pic>
    </p:spTree>
    <p:extLst>
      <p:ext uri="{BB962C8B-B14F-4D97-AF65-F5344CB8AC3E}">
        <p14:creationId xmlns:p14="http://schemas.microsoft.com/office/powerpoint/2010/main" val="360304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48A5-B7A7-446F-B3F0-1007D885FA11}"/>
              </a:ext>
            </a:extLst>
          </p:cNvPr>
          <p:cNvSpPr>
            <a:spLocks noGrp="1"/>
          </p:cNvSpPr>
          <p:nvPr>
            <p:ph type="title"/>
          </p:nvPr>
        </p:nvSpPr>
        <p:spPr/>
        <p:txBody>
          <a:bodyPr>
            <a:normAutofit/>
          </a:bodyPr>
          <a:lstStyle/>
          <a:p>
            <a:pPr algn="ctr"/>
            <a:r>
              <a:rPr lang="en-AU" sz="5400" b="1" dirty="0"/>
              <a:t>Friendship Activities for Parents</a:t>
            </a:r>
          </a:p>
        </p:txBody>
      </p:sp>
      <p:sp>
        <p:nvSpPr>
          <p:cNvPr id="3" name="Content Placeholder 2">
            <a:extLst>
              <a:ext uri="{FF2B5EF4-FFF2-40B4-BE49-F238E27FC236}">
                <a16:creationId xmlns:a16="http://schemas.microsoft.com/office/drawing/2014/main" id="{FB5D9555-0D0C-46D2-B5CE-69C5DE229D34}"/>
              </a:ext>
            </a:extLst>
          </p:cNvPr>
          <p:cNvSpPr>
            <a:spLocks noGrp="1"/>
          </p:cNvSpPr>
          <p:nvPr>
            <p:ph idx="1"/>
          </p:nvPr>
        </p:nvSpPr>
        <p:spPr>
          <a:xfrm>
            <a:off x="609599" y="1600201"/>
            <a:ext cx="10635465" cy="4525963"/>
          </a:xfrm>
        </p:spPr>
        <p:txBody>
          <a:bodyPr>
            <a:normAutofit/>
          </a:bodyPr>
          <a:lstStyle/>
          <a:p>
            <a:r>
              <a:rPr lang="en-AU" b="1" dirty="0"/>
              <a:t>Puzzling Peers</a:t>
            </a:r>
          </a:p>
          <a:p>
            <a:r>
              <a:rPr lang="en-AU" i="1" dirty="0"/>
              <a:t>Peers congregating and talking about nothing of substance or about boys</a:t>
            </a:r>
          </a:p>
          <a:p>
            <a:r>
              <a:rPr lang="en-AU" i="1" dirty="0"/>
              <a:t>Someone talking about her experiences and opinions and thinking that I (and others) would be interested</a:t>
            </a:r>
          </a:p>
          <a:p>
            <a:r>
              <a:rPr lang="en-AU" b="1" dirty="0"/>
              <a:t>Awkward situations</a:t>
            </a:r>
          </a:p>
          <a:p>
            <a:r>
              <a:rPr lang="en-AU" i="1" dirty="0"/>
              <a:t>You walk into class late and everyone turns to look at you</a:t>
            </a:r>
          </a:p>
          <a:p>
            <a:r>
              <a:rPr lang="en-AU" i="1" dirty="0"/>
              <a:t>A friend says  “I’m so fat” and looks at you for a comment, probably anticipating a ‘white lie’</a:t>
            </a:r>
          </a:p>
          <a:p>
            <a:endParaRPr lang="en-AU" dirty="0"/>
          </a:p>
          <a:p>
            <a:pPr marL="0" indent="0">
              <a:buNone/>
            </a:pPr>
            <a:endParaRPr lang="en-AU" dirty="0"/>
          </a:p>
          <a:p>
            <a:endParaRPr lang="en-AU" dirty="0"/>
          </a:p>
          <a:p>
            <a:endParaRPr lang="en-AU" dirty="0"/>
          </a:p>
        </p:txBody>
      </p:sp>
    </p:spTree>
    <p:extLst>
      <p:ext uri="{BB962C8B-B14F-4D97-AF65-F5344CB8AC3E}">
        <p14:creationId xmlns:p14="http://schemas.microsoft.com/office/powerpoint/2010/main" val="119153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t>Meltdowns</a:t>
            </a:r>
          </a:p>
        </p:txBody>
      </p:sp>
      <p:sp>
        <p:nvSpPr>
          <p:cNvPr id="3" name="Content Placeholder 2"/>
          <p:cNvSpPr>
            <a:spLocks noGrp="1"/>
          </p:cNvSpPr>
          <p:nvPr>
            <p:ph idx="1"/>
          </p:nvPr>
        </p:nvSpPr>
        <p:spPr/>
        <p:txBody>
          <a:bodyPr>
            <a:normAutofit/>
          </a:bodyPr>
          <a:lstStyle/>
          <a:p>
            <a:r>
              <a:rPr lang="en-AU" sz="4000" b="1" i="1" dirty="0"/>
              <a:t>Two types </a:t>
            </a:r>
            <a:r>
              <a:rPr lang="en-AU" sz="4000" i="1" dirty="0"/>
              <a:t>of meltdown</a:t>
            </a:r>
          </a:p>
          <a:p>
            <a:r>
              <a:rPr lang="en-AU" sz="4000" b="1" i="1" dirty="0"/>
              <a:t>Outward</a:t>
            </a:r>
            <a:r>
              <a:rPr lang="en-AU" sz="4000" i="1" dirty="0"/>
              <a:t> directed and ‘blind rage’, try to strike out and destruction </a:t>
            </a:r>
            <a:r>
              <a:rPr lang="en-AU" sz="4000" b="1" i="1" dirty="0"/>
              <a:t>Explosion</a:t>
            </a:r>
          </a:p>
          <a:p>
            <a:r>
              <a:rPr lang="en-AU" sz="4000" b="1" i="1" dirty="0"/>
              <a:t>Inward</a:t>
            </a:r>
            <a:r>
              <a:rPr lang="en-AU" sz="4000" i="1" dirty="0"/>
              <a:t> directed, despondent, a depression ‘attack’ </a:t>
            </a:r>
            <a:r>
              <a:rPr lang="en-AU" sz="4000" b="1" i="1" dirty="0"/>
              <a:t>Implosion</a:t>
            </a:r>
            <a:endParaRPr lang="en-AU" sz="4000" i="1" dirty="0"/>
          </a:p>
        </p:txBody>
      </p:sp>
      <p:pic>
        <p:nvPicPr>
          <p:cNvPr id="4" name="Picture 3">
            <a:extLst>
              <a:ext uri="{FF2B5EF4-FFF2-40B4-BE49-F238E27FC236}">
                <a16:creationId xmlns:a16="http://schemas.microsoft.com/office/drawing/2014/main" id="{B5F7B935-C3F7-4D77-AF7B-3C0531FC6974}"/>
              </a:ext>
            </a:extLst>
          </p:cNvPr>
          <p:cNvPicPr>
            <a:picLocks noChangeAspect="1"/>
          </p:cNvPicPr>
          <p:nvPr/>
        </p:nvPicPr>
        <p:blipFill>
          <a:blip r:embed="rId2"/>
          <a:stretch>
            <a:fillRect/>
          </a:stretch>
        </p:blipFill>
        <p:spPr>
          <a:xfrm>
            <a:off x="1853234" y="4971429"/>
            <a:ext cx="2619375" cy="1743075"/>
          </a:xfrm>
          <a:prstGeom prst="rect">
            <a:avLst/>
          </a:prstGeom>
        </p:spPr>
      </p:pic>
      <p:pic>
        <p:nvPicPr>
          <p:cNvPr id="5" name="Picture 4">
            <a:extLst>
              <a:ext uri="{FF2B5EF4-FFF2-40B4-BE49-F238E27FC236}">
                <a16:creationId xmlns:a16="http://schemas.microsoft.com/office/drawing/2014/main" id="{E253FCF4-9B5A-4F98-A75D-70DE46C62146}"/>
              </a:ext>
            </a:extLst>
          </p:cNvPr>
          <p:cNvPicPr>
            <a:picLocks noChangeAspect="1"/>
          </p:cNvPicPr>
          <p:nvPr/>
        </p:nvPicPr>
        <p:blipFill>
          <a:blip r:embed="rId3"/>
          <a:stretch>
            <a:fillRect/>
          </a:stretch>
        </p:blipFill>
        <p:spPr>
          <a:xfrm>
            <a:off x="5762005" y="5092975"/>
            <a:ext cx="3914775" cy="1162050"/>
          </a:xfrm>
          <a:prstGeom prst="rect">
            <a:avLst/>
          </a:prstGeom>
        </p:spPr>
      </p:pic>
      <p:pic>
        <p:nvPicPr>
          <p:cNvPr id="6" name="Picture 5">
            <a:extLst>
              <a:ext uri="{FF2B5EF4-FFF2-40B4-BE49-F238E27FC236}">
                <a16:creationId xmlns:a16="http://schemas.microsoft.com/office/drawing/2014/main" id="{89DAC7B6-5AA8-4A60-A021-636C58F868D7}"/>
              </a:ext>
            </a:extLst>
          </p:cNvPr>
          <p:cNvPicPr>
            <a:picLocks noChangeAspect="1"/>
          </p:cNvPicPr>
          <p:nvPr/>
        </p:nvPicPr>
        <p:blipFill>
          <a:blip r:embed="rId4"/>
          <a:stretch>
            <a:fillRect/>
          </a:stretch>
        </p:blipFill>
        <p:spPr>
          <a:xfrm>
            <a:off x="9262691" y="68778"/>
            <a:ext cx="2091109" cy="2438611"/>
          </a:xfrm>
          <a:prstGeom prst="rect">
            <a:avLst/>
          </a:prstGeom>
        </p:spPr>
      </p:pic>
    </p:spTree>
    <p:extLst>
      <p:ext uri="{BB962C8B-B14F-4D97-AF65-F5344CB8AC3E}">
        <p14:creationId xmlns:p14="http://schemas.microsoft.com/office/powerpoint/2010/main" val="3122574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7F73FA-EC66-45F6-B83A-B708DDC81D67}"/>
              </a:ext>
            </a:extLst>
          </p:cNvPr>
          <p:cNvSpPr>
            <a:spLocks noGrp="1"/>
          </p:cNvSpPr>
          <p:nvPr>
            <p:ph type="title"/>
          </p:nvPr>
        </p:nvSpPr>
        <p:spPr>
          <a:xfrm>
            <a:off x="838200" y="0"/>
            <a:ext cx="10515600" cy="1160979"/>
          </a:xfrm>
        </p:spPr>
        <p:txBody>
          <a:bodyPr>
            <a:normAutofit/>
          </a:bodyPr>
          <a:lstStyle/>
          <a:p>
            <a:pPr algn="ctr"/>
            <a:r>
              <a:rPr lang="en-US" sz="5400" b="1" dirty="0"/>
              <a:t>Managing a Meltdown</a:t>
            </a:r>
            <a:endParaRPr lang="en-AU" sz="5400" b="1" dirty="0"/>
          </a:p>
        </p:txBody>
      </p:sp>
      <p:sp>
        <p:nvSpPr>
          <p:cNvPr id="5" name="Content Placeholder 4">
            <a:extLst>
              <a:ext uri="{FF2B5EF4-FFF2-40B4-BE49-F238E27FC236}">
                <a16:creationId xmlns:a16="http://schemas.microsoft.com/office/drawing/2014/main" id="{81FD994E-C6AF-4F19-B6F4-5F4A2CBD964A}"/>
              </a:ext>
            </a:extLst>
          </p:cNvPr>
          <p:cNvSpPr>
            <a:spLocks noGrp="1"/>
          </p:cNvSpPr>
          <p:nvPr>
            <p:ph sz="half" idx="1"/>
          </p:nvPr>
        </p:nvSpPr>
        <p:spPr>
          <a:xfrm>
            <a:off x="838200" y="1160980"/>
            <a:ext cx="4938399" cy="4987949"/>
          </a:xfrm>
        </p:spPr>
        <p:txBody>
          <a:bodyPr>
            <a:normAutofit fontScale="77500" lnSpcReduction="20000"/>
          </a:bodyPr>
          <a:lstStyle/>
          <a:p>
            <a:r>
              <a:rPr lang="en-US" sz="4400" b="1" dirty="0"/>
              <a:t>Do</a:t>
            </a:r>
          </a:p>
          <a:p>
            <a:r>
              <a:rPr lang="en-AU" sz="3300" dirty="0"/>
              <a:t>Stay </a:t>
            </a:r>
            <a:r>
              <a:rPr lang="en-AU" sz="3300" b="1" dirty="0"/>
              <a:t>calm</a:t>
            </a:r>
          </a:p>
          <a:p>
            <a:r>
              <a:rPr lang="en-AU" sz="3300" b="1" dirty="0"/>
              <a:t>Affirm and validate </a:t>
            </a:r>
            <a:r>
              <a:rPr lang="en-AU" sz="3300" dirty="0"/>
              <a:t>the child’s emotion</a:t>
            </a:r>
          </a:p>
          <a:p>
            <a:r>
              <a:rPr lang="en-AU" sz="3300" b="1" dirty="0"/>
              <a:t>One person </a:t>
            </a:r>
            <a:r>
              <a:rPr lang="en-AU" sz="3300" dirty="0"/>
              <a:t>dealing with the situation</a:t>
            </a:r>
          </a:p>
          <a:p>
            <a:r>
              <a:rPr lang="en-AU" sz="3300" dirty="0"/>
              <a:t>Confirm </a:t>
            </a:r>
            <a:r>
              <a:rPr lang="en-AU" sz="3300" b="1" dirty="0"/>
              <a:t>the feeling will go</a:t>
            </a:r>
          </a:p>
          <a:p>
            <a:r>
              <a:rPr lang="en-AU" sz="3300" dirty="0"/>
              <a:t>Keep </a:t>
            </a:r>
            <a:r>
              <a:rPr lang="en-AU" sz="3300" b="1" dirty="0"/>
              <a:t>other people away</a:t>
            </a:r>
          </a:p>
          <a:p>
            <a:r>
              <a:rPr lang="en-AU" sz="3300" b="1" dirty="0"/>
              <a:t>Minimal speech</a:t>
            </a:r>
          </a:p>
          <a:p>
            <a:r>
              <a:rPr lang="en-AU" sz="3300" b="1" dirty="0"/>
              <a:t>Special interest </a:t>
            </a:r>
            <a:r>
              <a:rPr lang="en-AU" sz="3300" dirty="0"/>
              <a:t>as an ‘off switch’</a:t>
            </a:r>
          </a:p>
          <a:p>
            <a:r>
              <a:rPr lang="en-AU" sz="3300" dirty="0"/>
              <a:t>Seek a </a:t>
            </a:r>
            <a:r>
              <a:rPr lang="en-AU" sz="3300" b="1" dirty="0"/>
              <a:t>safe place for solitude</a:t>
            </a:r>
          </a:p>
        </p:txBody>
      </p:sp>
      <p:sp>
        <p:nvSpPr>
          <p:cNvPr id="6" name="Content Placeholder 5">
            <a:extLst>
              <a:ext uri="{FF2B5EF4-FFF2-40B4-BE49-F238E27FC236}">
                <a16:creationId xmlns:a16="http://schemas.microsoft.com/office/drawing/2014/main" id="{8534B0C0-5255-45B3-BF65-DB5EF88F446C}"/>
              </a:ext>
            </a:extLst>
          </p:cNvPr>
          <p:cNvSpPr>
            <a:spLocks noGrp="1"/>
          </p:cNvSpPr>
          <p:nvPr>
            <p:ph sz="half" idx="2"/>
          </p:nvPr>
        </p:nvSpPr>
        <p:spPr>
          <a:xfrm>
            <a:off x="6929918" y="1160980"/>
            <a:ext cx="5131943" cy="5661059"/>
          </a:xfrm>
        </p:spPr>
        <p:txBody>
          <a:bodyPr>
            <a:normAutofit fontScale="77500" lnSpcReduction="20000"/>
          </a:bodyPr>
          <a:lstStyle/>
          <a:p>
            <a:r>
              <a:rPr lang="en-US" sz="4400" b="1" dirty="0"/>
              <a:t>Not Do</a:t>
            </a:r>
          </a:p>
          <a:p>
            <a:r>
              <a:rPr lang="en-US" sz="3200" b="1" dirty="0"/>
              <a:t>Interrogation</a:t>
            </a:r>
          </a:p>
          <a:p>
            <a:r>
              <a:rPr lang="en-US" sz="3200" dirty="0"/>
              <a:t>Focus on </a:t>
            </a:r>
            <a:r>
              <a:rPr lang="en-US" sz="3200" b="1" dirty="0"/>
              <a:t>punishment and consequences</a:t>
            </a:r>
          </a:p>
          <a:p>
            <a:r>
              <a:rPr lang="en-AU" sz="3200" i="1" dirty="0"/>
              <a:t>When I’m upset, the last thing I want to do is talk to someone</a:t>
            </a:r>
            <a:r>
              <a:rPr lang="en-AU" sz="3200" dirty="0"/>
              <a:t> </a:t>
            </a:r>
          </a:p>
          <a:p>
            <a:r>
              <a:rPr lang="en-AU" sz="3200" i="1" dirty="0"/>
              <a:t>I can hear but my brain can’t process what people say</a:t>
            </a:r>
          </a:p>
          <a:p>
            <a:r>
              <a:rPr lang="en-AU" sz="3200" dirty="0"/>
              <a:t>Try not to </a:t>
            </a:r>
            <a:r>
              <a:rPr lang="en-AU" sz="3200" b="1" dirty="0"/>
              <a:t>jolly up</a:t>
            </a:r>
            <a:r>
              <a:rPr lang="en-AU" sz="3200" dirty="0"/>
              <a:t> or use </a:t>
            </a:r>
            <a:r>
              <a:rPr lang="en-AU" sz="3200" b="1" dirty="0"/>
              <a:t>comfort and affection</a:t>
            </a:r>
          </a:p>
          <a:p>
            <a:r>
              <a:rPr lang="en-AU" sz="3200" i="1" dirty="0"/>
              <a:t>Human comfort has always been a mystery</a:t>
            </a:r>
          </a:p>
          <a:p>
            <a:endParaRPr lang="en-AU" sz="3200" i="1" dirty="0"/>
          </a:p>
          <a:p>
            <a:endParaRPr lang="en-US" sz="3200" dirty="0"/>
          </a:p>
        </p:txBody>
      </p:sp>
    </p:spTree>
    <p:extLst>
      <p:ext uri="{BB962C8B-B14F-4D97-AF65-F5344CB8AC3E}">
        <p14:creationId xmlns:p14="http://schemas.microsoft.com/office/powerpoint/2010/main" val="3064355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normAutofit/>
          </a:bodyPr>
          <a:lstStyle/>
          <a:p>
            <a:pPr algn="ctr"/>
            <a:r>
              <a:rPr lang="en-AU" altLang="en-US" sz="5400" dirty="0"/>
              <a:t>Special Interests (Passions)</a:t>
            </a:r>
          </a:p>
        </p:txBody>
      </p:sp>
      <p:sp>
        <p:nvSpPr>
          <p:cNvPr id="142339" name="Content Placeholder 2"/>
          <p:cNvSpPr>
            <a:spLocks noGrp="1"/>
          </p:cNvSpPr>
          <p:nvPr>
            <p:ph idx="1"/>
          </p:nvPr>
        </p:nvSpPr>
        <p:spPr/>
        <p:txBody>
          <a:bodyPr/>
          <a:lstStyle/>
          <a:p>
            <a:r>
              <a:rPr lang="en-AU" altLang="en-US" b="1" dirty="0"/>
              <a:t>Thought blocker </a:t>
            </a:r>
            <a:r>
              <a:rPr lang="en-AU" altLang="en-US" dirty="0"/>
              <a:t>anxiety</a:t>
            </a:r>
            <a:endParaRPr lang="en-AU" altLang="en-US" b="1" dirty="0"/>
          </a:p>
          <a:p>
            <a:r>
              <a:rPr lang="en-AU" altLang="en-US" b="1" dirty="0"/>
              <a:t>Knowledge overcomes Fear </a:t>
            </a:r>
            <a:r>
              <a:rPr lang="en-AU" altLang="en-US" dirty="0"/>
              <a:t>(Liliana and spiders)</a:t>
            </a:r>
          </a:p>
          <a:p>
            <a:r>
              <a:rPr lang="en-AU" altLang="en-US" b="1" dirty="0"/>
              <a:t>Source of pleasure </a:t>
            </a:r>
            <a:r>
              <a:rPr lang="en-AU" altLang="en-US" dirty="0"/>
              <a:t>(superior to interpersonal pleasures, - addiction?)</a:t>
            </a:r>
          </a:p>
          <a:p>
            <a:r>
              <a:rPr lang="en-AU" altLang="en-US" b="1" dirty="0"/>
              <a:t>Means of relaxation </a:t>
            </a:r>
            <a:r>
              <a:rPr lang="en-AU" altLang="en-US" dirty="0"/>
              <a:t>calming</a:t>
            </a:r>
          </a:p>
          <a:p>
            <a:r>
              <a:rPr lang="en-AU" altLang="en-US" dirty="0"/>
              <a:t>Source of </a:t>
            </a:r>
            <a:r>
              <a:rPr lang="en-AU" altLang="en-US" b="1" dirty="0"/>
              <a:t>friendship</a:t>
            </a:r>
          </a:p>
          <a:p>
            <a:r>
              <a:rPr lang="en-AU" altLang="en-US" b="1" dirty="0"/>
              <a:t>Explore an emotion or experiences </a:t>
            </a:r>
            <a:r>
              <a:rPr lang="en-AU" altLang="en-US" dirty="0"/>
              <a:t>watching movies with a related theme</a:t>
            </a:r>
            <a:endParaRPr lang="en-AU" altLang="en-US" b="1" dirty="0"/>
          </a:p>
        </p:txBody>
      </p:sp>
    </p:spTree>
    <p:extLst>
      <p:ext uri="{BB962C8B-B14F-4D97-AF65-F5344CB8AC3E}">
        <p14:creationId xmlns:p14="http://schemas.microsoft.com/office/powerpoint/2010/main" val="3939296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normAutofit/>
          </a:bodyPr>
          <a:lstStyle/>
          <a:p>
            <a:pPr algn="ctr"/>
            <a:r>
              <a:rPr lang="en-AU" altLang="en-US" sz="5400" dirty="0"/>
              <a:t>Special Interests</a:t>
            </a:r>
          </a:p>
        </p:txBody>
      </p:sp>
      <p:sp>
        <p:nvSpPr>
          <p:cNvPr id="143363" name="Content Placeholder 2"/>
          <p:cNvSpPr>
            <a:spLocks noGrp="1"/>
          </p:cNvSpPr>
          <p:nvPr>
            <p:ph idx="1"/>
          </p:nvPr>
        </p:nvSpPr>
        <p:spPr>
          <a:xfrm>
            <a:off x="838200" y="1750263"/>
            <a:ext cx="10515600" cy="4426700"/>
          </a:xfrm>
        </p:spPr>
        <p:txBody>
          <a:bodyPr/>
          <a:lstStyle/>
          <a:p>
            <a:r>
              <a:rPr lang="en-AU" altLang="en-US" b="1" dirty="0"/>
              <a:t>Attempt to achieve coherence </a:t>
            </a:r>
            <a:r>
              <a:rPr lang="en-AU" altLang="en-US" dirty="0"/>
              <a:t>Putting things in order, categorizing</a:t>
            </a:r>
          </a:p>
          <a:p>
            <a:r>
              <a:rPr lang="en-AU" altLang="en-US" b="1" dirty="0"/>
              <a:t>Understand the physical world </a:t>
            </a:r>
            <a:r>
              <a:rPr lang="en-AU" altLang="en-US" dirty="0"/>
              <a:t>Science and the natural world (psychology)</a:t>
            </a:r>
          </a:p>
          <a:p>
            <a:r>
              <a:rPr lang="en-AU" altLang="en-US" b="1" dirty="0"/>
              <a:t>Comforting </a:t>
            </a:r>
            <a:r>
              <a:rPr lang="en-AU" altLang="en-US" dirty="0"/>
              <a:t>Certainty of facts and information</a:t>
            </a:r>
          </a:p>
          <a:p>
            <a:r>
              <a:rPr lang="en-AU" altLang="en-US" b="1" dirty="0"/>
              <a:t>Create an alternative world </a:t>
            </a:r>
            <a:r>
              <a:rPr lang="en-AU" altLang="en-US" dirty="0"/>
              <a:t>from dinosaurs to science fiction and fantasy worlds in literature and Internet role-playing games</a:t>
            </a:r>
          </a:p>
          <a:p>
            <a:r>
              <a:rPr lang="en-AU" altLang="en-US" b="1" dirty="0"/>
              <a:t>Sense of identity </a:t>
            </a:r>
            <a:r>
              <a:rPr lang="en-AU" altLang="en-US" dirty="0"/>
              <a:t>The interest defines who you are, being proud of achievements, Superheroes (Harry Potter) and respect</a:t>
            </a:r>
          </a:p>
          <a:p>
            <a:endParaRPr lang="en-AU" altLang="en-US" b="1" dirty="0"/>
          </a:p>
          <a:p>
            <a:endParaRPr lang="en-AU" altLang="en-US" b="1" dirty="0"/>
          </a:p>
          <a:p>
            <a:endParaRPr lang="en-AU" altLang="en-US" dirty="0"/>
          </a:p>
        </p:txBody>
      </p:sp>
    </p:spTree>
    <p:extLst>
      <p:ext uri="{BB962C8B-B14F-4D97-AF65-F5344CB8AC3E}">
        <p14:creationId xmlns:p14="http://schemas.microsoft.com/office/powerpoint/2010/main" val="4024287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93160" y="230189"/>
            <a:ext cx="11563564" cy="1038225"/>
          </a:xfrm>
        </p:spPr>
        <p:txBody>
          <a:bodyPr>
            <a:noAutofit/>
          </a:bodyPr>
          <a:lstStyle/>
          <a:p>
            <a:pPr algn="ctr" defTabSz="914363">
              <a:defRPr/>
            </a:pPr>
            <a:r>
              <a:rPr lang="en-AU" sz="4800" b="1" dirty="0"/>
              <a:t>The Stages of Autism Through  the Lifespan: Puberty and Adolescence</a:t>
            </a:r>
          </a:p>
        </p:txBody>
      </p:sp>
      <p:sp>
        <p:nvSpPr>
          <p:cNvPr id="128003" name="Content Placeholder 2"/>
          <p:cNvSpPr>
            <a:spLocks noGrp="1"/>
          </p:cNvSpPr>
          <p:nvPr>
            <p:ph idx="1"/>
          </p:nvPr>
        </p:nvSpPr>
        <p:spPr>
          <a:xfrm>
            <a:off x="559941" y="1762018"/>
            <a:ext cx="8399123" cy="4865793"/>
          </a:xfrm>
        </p:spPr>
        <p:txBody>
          <a:bodyPr>
            <a:normAutofit/>
          </a:bodyPr>
          <a:lstStyle/>
          <a:p>
            <a:pPr eaLnBrk="1" hangingPunct="1">
              <a:defRPr/>
            </a:pPr>
            <a:r>
              <a:rPr lang="en-AU" sz="3600" dirty="0"/>
              <a:t>Anxiety (all types)</a:t>
            </a:r>
          </a:p>
          <a:p>
            <a:pPr eaLnBrk="1" hangingPunct="1">
              <a:defRPr/>
            </a:pPr>
            <a:r>
              <a:rPr lang="en-AU" sz="3600" dirty="0"/>
              <a:t>Depression</a:t>
            </a:r>
          </a:p>
          <a:p>
            <a:pPr eaLnBrk="1" hangingPunct="1">
              <a:defRPr/>
            </a:pPr>
            <a:r>
              <a:rPr lang="en-AU" sz="3600" dirty="0"/>
              <a:t>Eating disorder </a:t>
            </a:r>
          </a:p>
          <a:p>
            <a:pPr eaLnBrk="1" hangingPunct="1">
              <a:defRPr/>
            </a:pPr>
            <a:r>
              <a:rPr lang="en-AU" sz="3600" dirty="0"/>
              <a:t>Situational mutism  </a:t>
            </a:r>
          </a:p>
          <a:p>
            <a:pPr eaLnBrk="1" hangingPunct="1">
              <a:defRPr/>
            </a:pPr>
            <a:r>
              <a:rPr lang="en-AU" sz="3600" dirty="0"/>
              <a:t>Self-harm </a:t>
            </a:r>
          </a:p>
          <a:p>
            <a:pPr eaLnBrk="1" hangingPunct="1">
              <a:defRPr/>
            </a:pPr>
            <a:r>
              <a:rPr lang="en-AU" sz="3600" dirty="0"/>
              <a:t>Borderline Personality Disorder</a:t>
            </a:r>
          </a:p>
          <a:p>
            <a:pPr eaLnBrk="1" hangingPunct="1">
              <a:defRPr/>
            </a:pPr>
            <a:r>
              <a:rPr lang="en-AU" sz="3600" dirty="0"/>
              <a:t>Gender Dysphoria</a:t>
            </a:r>
          </a:p>
          <a:p>
            <a:pPr eaLnBrk="1" hangingPunct="1">
              <a:defRPr/>
            </a:pPr>
            <a:endParaRPr lang="en-AU" dirty="0"/>
          </a:p>
        </p:txBody>
      </p:sp>
    </p:spTree>
    <p:extLst>
      <p:ext uri="{BB962C8B-B14F-4D97-AF65-F5344CB8AC3E}">
        <p14:creationId xmlns:p14="http://schemas.microsoft.com/office/powerpoint/2010/main" val="245295907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13C9-7A4B-4ED8-A4A7-4C9C93AB9A17}"/>
              </a:ext>
            </a:extLst>
          </p:cNvPr>
          <p:cNvSpPr>
            <a:spLocks noGrp="1"/>
          </p:cNvSpPr>
          <p:nvPr>
            <p:ph type="title"/>
          </p:nvPr>
        </p:nvSpPr>
        <p:spPr/>
        <p:txBody>
          <a:bodyPr>
            <a:normAutofit/>
          </a:bodyPr>
          <a:lstStyle/>
          <a:p>
            <a:pPr algn="ctr"/>
            <a:r>
              <a:rPr lang="en-US" sz="5400" b="1" dirty="0"/>
              <a:t>Prevalence of Autism</a:t>
            </a:r>
            <a:endParaRPr lang="en-AU" sz="5400" b="1" dirty="0"/>
          </a:p>
        </p:txBody>
      </p:sp>
      <p:sp>
        <p:nvSpPr>
          <p:cNvPr id="3" name="Content Placeholder 2">
            <a:extLst>
              <a:ext uri="{FF2B5EF4-FFF2-40B4-BE49-F238E27FC236}">
                <a16:creationId xmlns:a16="http://schemas.microsoft.com/office/drawing/2014/main" id="{4BB04197-EB83-4529-9F72-096B92AA67B7}"/>
              </a:ext>
            </a:extLst>
          </p:cNvPr>
          <p:cNvSpPr>
            <a:spLocks noGrp="1"/>
          </p:cNvSpPr>
          <p:nvPr>
            <p:ph idx="1"/>
          </p:nvPr>
        </p:nvSpPr>
        <p:spPr/>
        <p:txBody>
          <a:bodyPr/>
          <a:lstStyle/>
          <a:p>
            <a:r>
              <a:rPr lang="en-US" dirty="0"/>
              <a:t>Centers for Disease Control and Prevention</a:t>
            </a:r>
          </a:p>
          <a:p>
            <a:r>
              <a:rPr lang="en-US" b="1" dirty="0"/>
              <a:t>One in 36  </a:t>
            </a:r>
            <a:r>
              <a:rPr lang="en-US" dirty="0"/>
              <a:t>8-year-old children are autistic</a:t>
            </a:r>
          </a:p>
          <a:p>
            <a:r>
              <a:rPr lang="en-US" dirty="0"/>
              <a:t>Male: Female ratio 4:1</a:t>
            </a:r>
          </a:p>
          <a:p>
            <a:r>
              <a:rPr lang="en-US" dirty="0"/>
              <a:t>However, the adult ratio is 2:1</a:t>
            </a:r>
          </a:p>
          <a:p>
            <a:r>
              <a:rPr lang="en-US" dirty="0"/>
              <a:t>Prevalence excludes those diagnosed as teenagers and adults</a:t>
            </a:r>
          </a:p>
          <a:p>
            <a:r>
              <a:rPr lang="en-US" b="1" dirty="0"/>
              <a:t>59% IQ in the normal range</a:t>
            </a:r>
            <a:endParaRPr lang="en-AU" b="1" dirty="0"/>
          </a:p>
        </p:txBody>
      </p:sp>
    </p:spTree>
    <p:extLst>
      <p:ext uri="{BB962C8B-B14F-4D97-AF65-F5344CB8AC3E}">
        <p14:creationId xmlns:p14="http://schemas.microsoft.com/office/powerpoint/2010/main" val="780222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348E-932F-4F31-9E10-AFC356FE77B8}"/>
              </a:ext>
            </a:extLst>
          </p:cNvPr>
          <p:cNvSpPr>
            <a:spLocks noGrp="1"/>
          </p:cNvSpPr>
          <p:nvPr>
            <p:ph type="title"/>
          </p:nvPr>
        </p:nvSpPr>
        <p:spPr>
          <a:xfrm>
            <a:off x="332509" y="365125"/>
            <a:ext cx="11613369" cy="1325563"/>
          </a:xfrm>
        </p:spPr>
        <p:txBody>
          <a:bodyPr>
            <a:noAutofit/>
          </a:bodyPr>
          <a:lstStyle/>
          <a:p>
            <a:pPr algn="ctr"/>
            <a:r>
              <a:rPr lang="en-US" sz="5400" b="1" dirty="0"/>
              <a:t>Autistic Adult Well-Being: Maja </a:t>
            </a:r>
            <a:r>
              <a:rPr lang="en-US" sz="5400" b="1" dirty="0" err="1"/>
              <a:t>Toudal</a:t>
            </a:r>
            <a:r>
              <a:rPr lang="en-US" sz="5400" b="1" dirty="0"/>
              <a:t> Survey</a:t>
            </a:r>
            <a:endParaRPr lang="en-AU" sz="5400" b="1" dirty="0"/>
          </a:p>
        </p:txBody>
      </p:sp>
      <p:sp>
        <p:nvSpPr>
          <p:cNvPr id="3" name="Content Placeholder 2">
            <a:extLst>
              <a:ext uri="{FF2B5EF4-FFF2-40B4-BE49-F238E27FC236}">
                <a16:creationId xmlns:a16="http://schemas.microsoft.com/office/drawing/2014/main" id="{A2DF16CF-ED8A-45C7-A42A-8C9774D6E971}"/>
              </a:ext>
            </a:extLst>
          </p:cNvPr>
          <p:cNvSpPr>
            <a:spLocks noGrp="1"/>
          </p:cNvSpPr>
          <p:nvPr>
            <p:ph idx="1"/>
          </p:nvPr>
        </p:nvSpPr>
        <p:spPr>
          <a:xfrm>
            <a:off x="838199" y="1905001"/>
            <a:ext cx="10291075" cy="4275756"/>
          </a:xfrm>
        </p:spPr>
        <p:txBody>
          <a:bodyPr>
            <a:normAutofit/>
          </a:bodyPr>
          <a:lstStyle/>
          <a:p>
            <a:r>
              <a:rPr lang="en-US" sz="3600" dirty="0"/>
              <a:t>To not be disturbed</a:t>
            </a:r>
          </a:p>
          <a:p>
            <a:r>
              <a:rPr lang="en-US" sz="3600" dirty="0"/>
              <a:t>Not having to act a certain way just because it is supposedly normal or appropriate</a:t>
            </a:r>
          </a:p>
          <a:p>
            <a:r>
              <a:rPr lang="en-US" sz="3600" dirty="0"/>
              <a:t>Having my own place to hide</a:t>
            </a:r>
          </a:p>
          <a:p>
            <a:r>
              <a:rPr lang="en-US" sz="3600" dirty="0"/>
              <a:t>Being able to express and be understood</a:t>
            </a:r>
          </a:p>
          <a:p>
            <a:r>
              <a:rPr lang="en-US" sz="3600" dirty="0"/>
              <a:t>Being able to excel in what you love to do</a:t>
            </a:r>
          </a:p>
        </p:txBody>
      </p:sp>
    </p:spTree>
    <p:extLst>
      <p:ext uri="{BB962C8B-B14F-4D97-AF65-F5344CB8AC3E}">
        <p14:creationId xmlns:p14="http://schemas.microsoft.com/office/powerpoint/2010/main" val="2068928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348E-932F-4F31-9E10-AFC356FE77B8}"/>
              </a:ext>
            </a:extLst>
          </p:cNvPr>
          <p:cNvSpPr>
            <a:spLocks noGrp="1"/>
          </p:cNvSpPr>
          <p:nvPr>
            <p:ph type="title"/>
          </p:nvPr>
        </p:nvSpPr>
        <p:spPr>
          <a:xfrm>
            <a:off x="400967" y="365125"/>
            <a:ext cx="11305309" cy="1325563"/>
          </a:xfrm>
        </p:spPr>
        <p:txBody>
          <a:bodyPr>
            <a:noAutofit/>
          </a:bodyPr>
          <a:lstStyle/>
          <a:p>
            <a:pPr algn="ctr"/>
            <a:r>
              <a:rPr lang="en-US" sz="5400" b="1" dirty="0"/>
              <a:t>Autistic Well-Being: Maja </a:t>
            </a:r>
            <a:r>
              <a:rPr lang="en-US" sz="5400" b="1" dirty="0" err="1"/>
              <a:t>Toudal</a:t>
            </a:r>
            <a:r>
              <a:rPr lang="en-US" sz="5400" b="1" dirty="0"/>
              <a:t> Survey</a:t>
            </a:r>
            <a:endParaRPr lang="en-AU" sz="5400" b="1" dirty="0"/>
          </a:p>
        </p:txBody>
      </p:sp>
      <p:sp>
        <p:nvSpPr>
          <p:cNvPr id="3" name="Content Placeholder 2">
            <a:extLst>
              <a:ext uri="{FF2B5EF4-FFF2-40B4-BE49-F238E27FC236}">
                <a16:creationId xmlns:a16="http://schemas.microsoft.com/office/drawing/2014/main" id="{A2DF16CF-ED8A-45C7-A42A-8C9774D6E971}"/>
              </a:ext>
            </a:extLst>
          </p:cNvPr>
          <p:cNvSpPr>
            <a:spLocks noGrp="1"/>
          </p:cNvSpPr>
          <p:nvPr>
            <p:ph idx="1"/>
          </p:nvPr>
        </p:nvSpPr>
        <p:spPr/>
        <p:txBody>
          <a:bodyPr>
            <a:normAutofit/>
          </a:bodyPr>
          <a:lstStyle/>
          <a:p>
            <a:r>
              <a:rPr lang="en-US" sz="3600" dirty="0"/>
              <a:t>Space to pursue interests/hobbies</a:t>
            </a:r>
          </a:p>
          <a:p>
            <a:r>
              <a:rPr lang="en-US" sz="3600" dirty="0"/>
              <a:t>Daily engagement with special interests</a:t>
            </a:r>
          </a:p>
          <a:p>
            <a:r>
              <a:rPr lang="en-US" sz="3600" dirty="0"/>
              <a:t>Freedom from excess sensory pain/disturbance</a:t>
            </a:r>
          </a:p>
          <a:p>
            <a:r>
              <a:rPr lang="en-US" sz="3600" dirty="0"/>
              <a:t>Having a purpose in life</a:t>
            </a:r>
          </a:p>
          <a:p>
            <a:r>
              <a:rPr lang="en-US" sz="3600" dirty="0"/>
              <a:t>Accepting my autism and working with it to create harmony in my life instead of difficulties</a:t>
            </a:r>
          </a:p>
          <a:p>
            <a:endParaRPr lang="en-AU" dirty="0"/>
          </a:p>
        </p:txBody>
      </p:sp>
    </p:spTree>
    <p:extLst>
      <p:ext uri="{BB962C8B-B14F-4D97-AF65-F5344CB8AC3E}">
        <p14:creationId xmlns:p14="http://schemas.microsoft.com/office/powerpoint/2010/main" val="280703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B34E-F159-42AA-A913-504436BB8A18}"/>
              </a:ext>
            </a:extLst>
          </p:cNvPr>
          <p:cNvSpPr>
            <a:spLocks noGrp="1"/>
          </p:cNvSpPr>
          <p:nvPr>
            <p:ph type="title"/>
          </p:nvPr>
        </p:nvSpPr>
        <p:spPr/>
        <p:txBody>
          <a:bodyPr>
            <a:noAutofit/>
          </a:bodyPr>
          <a:lstStyle/>
          <a:p>
            <a:pPr algn="ctr"/>
            <a:r>
              <a:rPr lang="en-US" sz="5400" b="1" dirty="0"/>
              <a:t>Ageing and Autism </a:t>
            </a:r>
            <a:br>
              <a:rPr lang="en-US" sz="5400" b="1" dirty="0"/>
            </a:br>
            <a:r>
              <a:rPr lang="en-US" sz="3600" b="1" dirty="0"/>
              <a:t>Research conducted by Berthine Ommensen</a:t>
            </a:r>
            <a:endParaRPr lang="en-AU" sz="3600" b="1" dirty="0"/>
          </a:p>
        </p:txBody>
      </p:sp>
      <p:sp>
        <p:nvSpPr>
          <p:cNvPr id="3" name="Content Placeholder 2">
            <a:extLst>
              <a:ext uri="{FF2B5EF4-FFF2-40B4-BE49-F238E27FC236}">
                <a16:creationId xmlns:a16="http://schemas.microsoft.com/office/drawing/2014/main" id="{ABC9F5E7-31A5-4595-A0C3-A32291B6B599}"/>
              </a:ext>
            </a:extLst>
          </p:cNvPr>
          <p:cNvSpPr>
            <a:spLocks noGrp="1"/>
          </p:cNvSpPr>
          <p:nvPr>
            <p:ph idx="1"/>
          </p:nvPr>
        </p:nvSpPr>
        <p:spPr/>
        <p:txBody>
          <a:bodyPr>
            <a:noAutofit/>
          </a:bodyPr>
          <a:lstStyle/>
          <a:p>
            <a:r>
              <a:rPr lang="en-US" sz="3200" dirty="0"/>
              <a:t>Ten mature autistic adults </a:t>
            </a:r>
          </a:p>
          <a:p>
            <a:r>
              <a:rPr lang="en-US" sz="3200" dirty="0"/>
              <a:t>Mean age 63.3 years</a:t>
            </a:r>
          </a:p>
          <a:p>
            <a:r>
              <a:rPr lang="en-US" sz="3200" dirty="0"/>
              <a:t>Intensive interviews</a:t>
            </a:r>
          </a:p>
          <a:p>
            <a:r>
              <a:rPr lang="en-US" sz="3200" dirty="0"/>
              <a:t>Analysis identified four overlapping themes</a:t>
            </a:r>
          </a:p>
          <a:p>
            <a:pPr marL="514350" indent="-514350">
              <a:buFont typeface="+mj-lt"/>
              <a:buAutoNum type="arabicPeriod"/>
            </a:pPr>
            <a:r>
              <a:rPr lang="en-US" sz="3200" dirty="0"/>
              <a:t>Autistic identity </a:t>
            </a:r>
          </a:p>
          <a:p>
            <a:pPr marL="514350" indent="-514350">
              <a:buFont typeface="+mj-lt"/>
              <a:buAutoNum type="arabicPeriod"/>
            </a:pPr>
            <a:r>
              <a:rPr lang="en-US" sz="3200" dirty="0"/>
              <a:t>Emotional regulation</a:t>
            </a:r>
          </a:p>
          <a:p>
            <a:pPr marL="514350" indent="-514350">
              <a:buFont typeface="+mj-lt"/>
              <a:buAutoNum type="arabicPeriod"/>
            </a:pPr>
            <a:r>
              <a:rPr lang="en-US" sz="3200" dirty="0"/>
              <a:t>Social instinct</a:t>
            </a:r>
          </a:p>
          <a:p>
            <a:pPr marL="514350" indent="-514350">
              <a:buFont typeface="+mj-lt"/>
              <a:buAutoNum type="arabicPeriod"/>
            </a:pPr>
            <a:r>
              <a:rPr lang="en-US" sz="3200" dirty="0"/>
              <a:t>Positive outlook</a:t>
            </a:r>
            <a:endParaRPr lang="en-AU" sz="3200" dirty="0"/>
          </a:p>
        </p:txBody>
      </p:sp>
    </p:spTree>
    <p:extLst>
      <p:ext uri="{BB962C8B-B14F-4D97-AF65-F5344CB8AC3E}">
        <p14:creationId xmlns:p14="http://schemas.microsoft.com/office/powerpoint/2010/main" val="686208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6DE8-E084-4722-BA4D-189BF5F10BAD}"/>
              </a:ext>
            </a:extLst>
          </p:cNvPr>
          <p:cNvSpPr>
            <a:spLocks noGrp="1"/>
          </p:cNvSpPr>
          <p:nvPr>
            <p:ph type="title"/>
          </p:nvPr>
        </p:nvSpPr>
        <p:spPr/>
        <p:txBody>
          <a:bodyPr/>
          <a:lstStyle/>
          <a:p>
            <a:pPr algn="ctr"/>
            <a:r>
              <a:rPr lang="en-US" b="1" dirty="0"/>
              <a:t>Ageing: Emotional Regulation</a:t>
            </a:r>
            <a:endParaRPr lang="en-AU" b="1" dirty="0"/>
          </a:p>
        </p:txBody>
      </p:sp>
      <p:sp>
        <p:nvSpPr>
          <p:cNvPr id="3" name="Content Placeholder 2">
            <a:extLst>
              <a:ext uri="{FF2B5EF4-FFF2-40B4-BE49-F238E27FC236}">
                <a16:creationId xmlns:a16="http://schemas.microsoft.com/office/drawing/2014/main" id="{079F5087-9FD1-43C8-B47F-D047DE6B7ACE}"/>
              </a:ext>
            </a:extLst>
          </p:cNvPr>
          <p:cNvSpPr>
            <a:spLocks noGrp="1"/>
          </p:cNvSpPr>
          <p:nvPr>
            <p:ph idx="1"/>
          </p:nvPr>
        </p:nvSpPr>
        <p:spPr>
          <a:xfrm>
            <a:off x="838200" y="1825624"/>
            <a:ext cx="10515600" cy="4756099"/>
          </a:xfrm>
        </p:spPr>
        <p:txBody>
          <a:bodyPr>
            <a:normAutofit/>
          </a:bodyPr>
          <a:lstStyle/>
          <a:p>
            <a:r>
              <a:rPr lang="en-US" sz="3200" dirty="0"/>
              <a:t>Anxiety and depression</a:t>
            </a:r>
          </a:p>
          <a:p>
            <a:r>
              <a:rPr lang="en-US" sz="3200" b="1" dirty="0"/>
              <a:t>Recovery from depression was slow and lengthy</a:t>
            </a:r>
          </a:p>
          <a:p>
            <a:r>
              <a:rPr lang="en-US" sz="3200" dirty="0"/>
              <a:t>Experienced mental health problems since their teenage years, but not understanding what they were going through</a:t>
            </a:r>
          </a:p>
          <a:p>
            <a:r>
              <a:rPr lang="en-US" sz="3200" b="1" dirty="0"/>
              <a:t>7/10 reported that as they had grown older, they had experienced an improvement in their mental health</a:t>
            </a:r>
          </a:p>
          <a:p>
            <a:r>
              <a:rPr lang="en-US" sz="3200" dirty="0"/>
              <a:t>Stress of work and </a:t>
            </a:r>
            <a:r>
              <a:rPr lang="en-US" sz="3200" i="1" dirty="0"/>
              <a:t>working for a boss who has no ethics</a:t>
            </a:r>
            <a:endParaRPr lang="en-AU" sz="3200" i="1" dirty="0"/>
          </a:p>
        </p:txBody>
      </p:sp>
    </p:spTree>
    <p:extLst>
      <p:ext uri="{BB962C8B-B14F-4D97-AF65-F5344CB8AC3E}">
        <p14:creationId xmlns:p14="http://schemas.microsoft.com/office/powerpoint/2010/main" val="3367376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89F6-815C-4663-835E-519F51DCD674}"/>
              </a:ext>
            </a:extLst>
          </p:cNvPr>
          <p:cNvSpPr>
            <a:spLocks noGrp="1"/>
          </p:cNvSpPr>
          <p:nvPr>
            <p:ph type="title"/>
          </p:nvPr>
        </p:nvSpPr>
        <p:spPr>
          <a:xfrm>
            <a:off x="838200" y="-78237"/>
            <a:ext cx="10515600" cy="1369155"/>
          </a:xfrm>
        </p:spPr>
        <p:txBody>
          <a:bodyPr/>
          <a:lstStyle/>
          <a:p>
            <a:pPr algn="ctr"/>
            <a:r>
              <a:rPr lang="en-US" b="1" dirty="0"/>
              <a:t>Ageing: Emotional Regulation</a:t>
            </a:r>
            <a:endParaRPr lang="en-AU" dirty="0"/>
          </a:p>
        </p:txBody>
      </p:sp>
      <p:sp>
        <p:nvSpPr>
          <p:cNvPr id="3" name="Content Placeholder 2">
            <a:extLst>
              <a:ext uri="{FF2B5EF4-FFF2-40B4-BE49-F238E27FC236}">
                <a16:creationId xmlns:a16="http://schemas.microsoft.com/office/drawing/2014/main" id="{F7031372-C1F6-45A1-9826-1F422A0941C5}"/>
              </a:ext>
            </a:extLst>
          </p:cNvPr>
          <p:cNvSpPr>
            <a:spLocks noGrp="1"/>
          </p:cNvSpPr>
          <p:nvPr>
            <p:ph idx="1"/>
          </p:nvPr>
        </p:nvSpPr>
        <p:spPr>
          <a:xfrm>
            <a:off x="838200" y="1403384"/>
            <a:ext cx="10515600" cy="5295696"/>
          </a:xfrm>
        </p:spPr>
        <p:txBody>
          <a:bodyPr>
            <a:normAutofit/>
          </a:bodyPr>
          <a:lstStyle/>
          <a:p>
            <a:r>
              <a:rPr lang="en-US" sz="3200" dirty="0"/>
              <a:t>Being stressed and overwhelmed by </a:t>
            </a:r>
            <a:r>
              <a:rPr lang="en-US" sz="3200" b="1" dirty="0"/>
              <a:t>relationship difficulties</a:t>
            </a:r>
            <a:r>
              <a:rPr lang="en-US" sz="3200" dirty="0"/>
              <a:t>, including </a:t>
            </a:r>
            <a:r>
              <a:rPr lang="en-US" sz="3200" b="1" dirty="0"/>
              <a:t>perceived failure to meet the emotional needs of their partners</a:t>
            </a:r>
          </a:p>
          <a:p>
            <a:r>
              <a:rPr lang="en-US" sz="3200" dirty="0"/>
              <a:t>Distrust and disdain for most forms of treatment and </a:t>
            </a:r>
            <a:r>
              <a:rPr lang="en-US" sz="3200" b="1" dirty="0"/>
              <a:t>health professionals</a:t>
            </a:r>
            <a:r>
              <a:rPr lang="en-US" sz="3200" dirty="0"/>
              <a:t>, particularly medical doctors</a:t>
            </a:r>
          </a:p>
          <a:p>
            <a:r>
              <a:rPr lang="en-US" sz="3200" dirty="0"/>
              <a:t>Not listened to or understood</a:t>
            </a:r>
          </a:p>
          <a:p>
            <a:r>
              <a:rPr lang="en-US" sz="3200" dirty="0"/>
              <a:t>Unfairly judged or misrepresented by health professionals</a:t>
            </a:r>
          </a:p>
          <a:p>
            <a:r>
              <a:rPr lang="en-US" sz="3200" i="1" dirty="0"/>
              <a:t>They were not interested in me. They’re interested in the drugs they can sell</a:t>
            </a:r>
            <a:endParaRPr lang="en-US" sz="3200" dirty="0"/>
          </a:p>
          <a:p>
            <a:r>
              <a:rPr lang="en-US" sz="3200" b="1" dirty="0"/>
              <a:t>Aversion to medication </a:t>
            </a:r>
            <a:r>
              <a:rPr lang="en-US" sz="3200" dirty="0"/>
              <a:t>a common theme (side effects)</a:t>
            </a:r>
            <a:endParaRPr lang="en-AU" sz="3200" dirty="0"/>
          </a:p>
        </p:txBody>
      </p:sp>
    </p:spTree>
    <p:extLst>
      <p:ext uri="{BB962C8B-B14F-4D97-AF65-F5344CB8AC3E}">
        <p14:creationId xmlns:p14="http://schemas.microsoft.com/office/powerpoint/2010/main" val="2197342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BFC-F032-424A-B5F0-B725C7F3A671}"/>
              </a:ext>
            </a:extLst>
          </p:cNvPr>
          <p:cNvSpPr>
            <a:spLocks noGrp="1"/>
          </p:cNvSpPr>
          <p:nvPr>
            <p:ph type="title"/>
          </p:nvPr>
        </p:nvSpPr>
        <p:spPr/>
        <p:txBody>
          <a:bodyPr>
            <a:normAutofit/>
          </a:bodyPr>
          <a:lstStyle/>
          <a:p>
            <a:pPr algn="ctr"/>
            <a:r>
              <a:rPr lang="en-US" sz="5400" b="1" dirty="0"/>
              <a:t>Ageing: Emotional Regulation</a:t>
            </a:r>
            <a:endParaRPr lang="en-AU" sz="5400" dirty="0"/>
          </a:p>
        </p:txBody>
      </p:sp>
      <p:sp>
        <p:nvSpPr>
          <p:cNvPr id="3" name="Content Placeholder 2">
            <a:extLst>
              <a:ext uri="{FF2B5EF4-FFF2-40B4-BE49-F238E27FC236}">
                <a16:creationId xmlns:a16="http://schemas.microsoft.com/office/drawing/2014/main" id="{63560F8F-E162-46C5-B2F9-7AF0219D0B03}"/>
              </a:ext>
            </a:extLst>
          </p:cNvPr>
          <p:cNvSpPr>
            <a:spLocks noGrp="1"/>
          </p:cNvSpPr>
          <p:nvPr>
            <p:ph idx="1"/>
          </p:nvPr>
        </p:nvSpPr>
        <p:spPr>
          <a:xfrm>
            <a:off x="838200" y="1825625"/>
            <a:ext cx="10515600" cy="4780548"/>
          </a:xfrm>
        </p:spPr>
        <p:txBody>
          <a:bodyPr>
            <a:noAutofit/>
          </a:bodyPr>
          <a:lstStyle/>
          <a:p>
            <a:r>
              <a:rPr lang="en-US" sz="3200" b="1" dirty="0"/>
              <a:t>Coming up with strategies themselves </a:t>
            </a:r>
            <a:r>
              <a:rPr lang="en-US" sz="3200" dirty="0"/>
              <a:t>through reading and experimentation rather than advice from health professionals</a:t>
            </a:r>
          </a:p>
          <a:p>
            <a:r>
              <a:rPr lang="en-US" sz="3200" dirty="0"/>
              <a:t>Exercise, self-talk “you can manage this”</a:t>
            </a:r>
          </a:p>
          <a:p>
            <a:r>
              <a:rPr lang="en-US" sz="3200" dirty="0"/>
              <a:t>Mindfulness, meditation, spiritual and physical activities such as gardening for emotion regulation</a:t>
            </a:r>
          </a:p>
          <a:p>
            <a:r>
              <a:rPr lang="en-US" sz="3200" dirty="0"/>
              <a:t>Enjoyed as solitary pursuits</a:t>
            </a:r>
          </a:p>
          <a:p>
            <a:r>
              <a:rPr lang="en-US" sz="3200" i="1" dirty="0"/>
              <a:t>I can be a bit kinder to myself</a:t>
            </a:r>
          </a:p>
          <a:p>
            <a:r>
              <a:rPr lang="en-US" sz="3200" dirty="0"/>
              <a:t>Stoicism, toughness and lack of self-pity</a:t>
            </a:r>
            <a:endParaRPr lang="en-AU" sz="3200" dirty="0"/>
          </a:p>
        </p:txBody>
      </p:sp>
      <p:pic>
        <p:nvPicPr>
          <p:cNvPr id="4" name="Picture 3">
            <a:extLst>
              <a:ext uri="{FF2B5EF4-FFF2-40B4-BE49-F238E27FC236}">
                <a16:creationId xmlns:a16="http://schemas.microsoft.com/office/drawing/2014/main" id="{AECDFFB6-CB1F-4AC6-A82E-04791BCA176C}"/>
              </a:ext>
            </a:extLst>
          </p:cNvPr>
          <p:cNvPicPr>
            <a:picLocks noChangeAspect="1"/>
          </p:cNvPicPr>
          <p:nvPr/>
        </p:nvPicPr>
        <p:blipFill>
          <a:blip r:embed="rId2"/>
          <a:stretch>
            <a:fillRect/>
          </a:stretch>
        </p:blipFill>
        <p:spPr>
          <a:xfrm>
            <a:off x="8740361" y="4768799"/>
            <a:ext cx="2975106" cy="1877731"/>
          </a:xfrm>
          <a:prstGeom prst="rect">
            <a:avLst/>
          </a:prstGeom>
        </p:spPr>
      </p:pic>
    </p:spTree>
    <p:extLst>
      <p:ext uri="{BB962C8B-B14F-4D97-AF65-F5344CB8AC3E}">
        <p14:creationId xmlns:p14="http://schemas.microsoft.com/office/powerpoint/2010/main" val="424258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18D5-4F43-4652-A74E-651D13D479C7}"/>
              </a:ext>
            </a:extLst>
          </p:cNvPr>
          <p:cNvSpPr>
            <a:spLocks noGrp="1"/>
          </p:cNvSpPr>
          <p:nvPr>
            <p:ph type="title"/>
          </p:nvPr>
        </p:nvSpPr>
        <p:spPr/>
        <p:txBody>
          <a:bodyPr>
            <a:normAutofit/>
          </a:bodyPr>
          <a:lstStyle/>
          <a:p>
            <a:pPr algn="ctr"/>
            <a:r>
              <a:rPr lang="en-US" sz="5400" b="1" dirty="0"/>
              <a:t>Ageing: Social Instinct</a:t>
            </a:r>
            <a:endParaRPr lang="en-AU" sz="5400" b="1" dirty="0"/>
          </a:p>
        </p:txBody>
      </p:sp>
      <p:sp>
        <p:nvSpPr>
          <p:cNvPr id="3" name="Content Placeholder 2">
            <a:extLst>
              <a:ext uri="{FF2B5EF4-FFF2-40B4-BE49-F238E27FC236}">
                <a16:creationId xmlns:a16="http://schemas.microsoft.com/office/drawing/2014/main" id="{B3994A8B-F554-48C0-838A-3F3B6A264EC5}"/>
              </a:ext>
            </a:extLst>
          </p:cNvPr>
          <p:cNvSpPr>
            <a:spLocks noGrp="1"/>
          </p:cNvSpPr>
          <p:nvPr>
            <p:ph idx="1"/>
          </p:nvPr>
        </p:nvSpPr>
        <p:spPr/>
        <p:txBody>
          <a:bodyPr>
            <a:normAutofit/>
          </a:bodyPr>
          <a:lstStyle/>
          <a:p>
            <a:r>
              <a:rPr lang="en-US" sz="3600" dirty="0"/>
              <a:t>Feeling drained by socializing</a:t>
            </a:r>
          </a:p>
          <a:p>
            <a:r>
              <a:rPr lang="en-US" sz="3600" dirty="0"/>
              <a:t>Socializing is effortful</a:t>
            </a:r>
          </a:p>
          <a:p>
            <a:r>
              <a:rPr lang="en-US" sz="3600" dirty="0"/>
              <a:t>Remained a lifelong problem</a:t>
            </a:r>
          </a:p>
          <a:p>
            <a:r>
              <a:rPr lang="en-US" sz="3600" dirty="0"/>
              <a:t>Awkward social interactions, fraught relationships and solitariness</a:t>
            </a:r>
          </a:p>
        </p:txBody>
      </p:sp>
    </p:spTree>
    <p:extLst>
      <p:ext uri="{BB962C8B-B14F-4D97-AF65-F5344CB8AC3E}">
        <p14:creationId xmlns:p14="http://schemas.microsoft.com/office/powerpoint/2010/main" val="1799786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75D0-ACC7-428E-8AED-A649F9F6F801}"/>
              </a:ext>
            </a:extLst>
          </p:cNvPr>
          <p:cNvSpPr>
            <a:spLocks noGrp="1"/>
          </p:cNvSpPr>
          <p:nvPr>
            <p:ph type="title"/>
          </p:nvPr>
        </p:nvSpPr>
        <p:spPr/>
        <p:txBody>
          <a:bodyPr>
            <a:normAutofit/>
          </a:bodyPr>
          <a:lstStyle/>
          <a:p>
            <a:pPr algn="ctr"/>
            <a:r>
              <a:rPr lang="en-US" sz="5400" b="1" dirty="0"/>
              <a:t>Ageing: Positive Outlook</a:t>
            </a:r>
            <a:endParaRPr lang="en-AU" sz="5400" b="1" dirty="0"/>
          </a:p>
        </p:txBody>
      </p:sp>
      <p:sp>
        <p:nvSpPr>
          <p:cNvPr id="3" name="Content Placeholder 2">
            <a:extLst>
              <a:ext uri="{FF2B5EF4-FFF2-40B4-BE49-F238E27FC236}">
                <a16:creationId xmlns:a16="http://schemas.microsoft.com/office/drawing/2014/main" id="{E7F02A71-6970-4295-A600-876382EB07B1}"/>
              </a:ext>
            </a:extLst>
          </p:cNvPr>
          <p:cNvSpPr>
            <a:spLocks noGrp="1"/>
          </p:cNvSpPr>
          <p:nvPr>
            <p:ph idx="1"/>
          </p:nvPr>
        </p:nvSpPr>
        <p:spPr/>
        <p:txBody>
          <a:bodyPr>
            <a:normAutofit/>
          </a:bodyPr>
          <a:lstStyle/>
          <a:p>
            <a:r>
              <a:rPr lang="en-US" i="1" dirty="0"/>
              <a:t>I can look back now and cut myself a bit of slack</a:t>
            </a:r>
          </a:p>
          <a:p>
            <a:r>
              <a:rPr lang="en-US" b="1" dirty="0"/>
              <a:t>Being comfortable with who they are</a:t>
            </a:r>
          </a:p>
          <a:p>
            <a:r>
              <a:rPr lang="en-US" i="1" dirty="0"/>
              <a:t>I’ve become more accepting of myself</a:t>
            </a:r>
          </a:p>
          <a:p>
            <a:r>
              <a:rPr lang="en-US" dirty="0"/>
              <a:t>New rewarding activities, volunteer work, community groups, and work schedules that suit them without concern for negative judgement</a:t>
            </a:r>
          </a:p>
          <a:p>
            <a:r>
              <a:rPr lang="en-US" dirty="0"/>
              <a:t>No pressure to conform to society’s standards, focus on activities that bring pleasure and a sense of fulfilment</a:t>
            </a:r>
          </a:p>
          <a:p>
            <a:r>
              <a:rPr lang="en-US"/>
              <a:t>Sense of humour </a:t>
            </a:r>
            <a:endParaRPr lang="en-AU" dirty="0"/>
          </a:p>
        </p:txBody>
      </p:sp>
    </p:spTree>
    <p:extLst>
      <p:ext uri="{BB962C8B-B14F-4D97-AF65-F5344CB8AC3E}">
        <p14:creationId xmlns:p14="http://schemas.microsoft.com/office/powerpoint/2010/main" val="549000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3F7-DDC3-656C-70A6-CF852EDE9584}"/>
              </a:ext>
            </a:extLst>
          </p:cNvPr>
          <p:cNvSpPr>
            <a:spLocks noGrp="1"/>
          </p:cNvSpPr>
          <p:nvPr>
            <p:ph type="title"/>
          </p:nvPr>
        </p:nvSpPr>
        <p:spPr/>
        <p:txBody>
          <a:bodyPr>
            <a:normAutofit/>
          </a:bodyPr>
          <a:lstStyle/>
          <a:p>
            <a:pPr algn="ctr"/>
            <a:r>
              <a:rPr lang="en-AU" sz="5400" b="1" dirty="0"/>
              <a:t>Several Autistic Children</a:t>
            </a:r>
          </a:p>
        </p:txBody>
      </p:sp>
      <p:sp>
        <p:nvSpPr>
          <p:cNvPr id="3" name="Content Placeholder 2">
            <a:extLst>
              <a:ext uri="{FF2B5EF4-FFF2-40B4-BE49-F238E27FC236}">
                <a16:creationId xmlns:a16="http://schemas.microsoft.com/office/drawing/2014/main" id="{5EBEEFEF-8F5C-4E61-1A8A-1C888E1165CC}"/>
              </a:ext>
            </a:extLst>
          </p:cNvPr>
          <p:cNvSpPr>
            <a:spLocks noGrp="1"/>
          </p:cNvSpPr>
          <p:nvPr>
            <p:ph idx="1"/>
          </p:nvPr>
        </p:nvSpPr>
        <p:spPr/>
        <p:txBody>
          <a:bodyPr/>
          <a:lstStyle/>
          <a:p>
            <a:r>
              <a:rPr lang="en-AU" b="1" dirty="0"/>
              <a:t>Different levels </a:t>
            </a:r>
            <a:r>
              <a:rPr lang="en-AU" dirty="0"/>
              <a:t>and profiles of autism – even in identical twins</a:t>
            </a:r>
          </a:p>
          <a:p>
            <a:r>
              <a:rPr lang="en-AU" b="1" dirty="0"/>
              <a:t>Compatibility</a:t>
            </a:r>
            <a:r>
              <a:rPr lang="en-AU" dirty="0"/>
              <a:t>: Magnets that attract or repel</a:t>
            </a:r>
          </a:p>
          <a:p>
            <a:r>
              <a:rPr lang="en-AU" dirty="0"/>
              <a:t>All need </a:t>
            </a:r>
            <a:r>
              <a:rPr lang="en-AU" b="1" dirty="0"/>
              <a:t>personal space</a:t>
            </a:r>
          </a:p>
          <a:p>
            <a:r>
              <a:rPr lang="en-AU" b="1" dirty="0"/>
              <a:t>Crisis management  </a:t>
            </a:r>
            <a:r>
              <a:rPr lang="en-AU" dirty="0"/>
              <a:t>- ‘putting out fires’</a:t>
            </a:r>
          </a:p>
          <a:p>
            <a:r>
              <a:rPr lang="en-AU" b="1" dirty="0"/>
              <a:t>Parental exhaustion</a:t>
            </a:r>
          </a:p>
          <a:p>
            <a:r>
              <a:rPr lang="en-AU" dirty="0"/>
              <a:t>Effect on a </a:t>
            </a:r>
            <a:r>
              <a:rPr lang="en-AU" b="1"/>
              <a:t>non-autistic child </a:t>
            </a:r>
            <a:endParaRPr lang="en-AU" b="1" dirty="0"/>
          </a:p>
        </p:txBody>
      </p:sp>
    </p:spTree>
    <p:extLst>
      <p:ext uri="{BB962C8B-B14F-4D97-AF65-F5344CB8AC3E}">
        <p14:creationId xmlns:p14="http://schemas.microsoft.com/office/powerpoint/2010/main" val="1196156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C3F4-3F7E-4680-959A-F546E9F07AD3}"/>
              </a:ext>
            </a:extLst>
          </p:cNvPr>
          <p:cNvSpPr>
            <a:spLocks noGrp="1"/>
          </p:cNvSpPr>
          <p:nvPr>
            <p:ph type="title"/>
          </p:nvPr>
        </p:nvSpPr>
        <p:spPr/>
        <p:txBody>
          <a:bodyPr>
            <a:noAutofit/>
          </a:bodyPr>
          <a:lstStyle/>
          <a:p>
            <a:pPr algn="ctr"/>
            <a:r>
              <a:rPr lang="en-US" sz="5400" b="1" dirty="0"/>
              <a:t>Maintaining the Relationship for Parents of an Autistic Child</a:t>
            </a:r>
            <a:endParaRPr lang="en-AU" sz="5400" b="1" dirty="0"/>
          </a:p>
        </p:txBody>
      </p:sp>
      <p:sp>
        <p:nvSpPr>
          <p:cNvPr id="3" name="Content Placeholder 2">
            <a:extLst>
              <a:ext uri="{FF2B5EF4-FFF2-40B4-BE49-F238E27FC236}">
                <a16:creationId xmlns:a16="http://schemas.microsoft.com/office/drawing/2014/main" id="{011F2E6E-3F4B-4E05-B43E-68C855103A91}"/>
              </a:ext>
            </a:extLst>
          </p:cNvPr>
          <p:cNvSpPr>
            <a:spLocks noGrp="1"/>
          </p:cNvSpPr>
          <p:nvPr>
            <p:ph idx="1"/>
          </p:nvPr>
        </p:nvSpPr>
        <p:spPr>
          <a:xfrm>
            <a:off x="838200" y="2424927"/>
            <a:ext cx="10515600" cy="4104300"/>
          </a:xfrm>
        </p:spPr>
        <p:txBody>
          <a:bodyPr>
            <a:normAutofit/>
          </a:bodyPr>
          <a:lstStyle/>
          <a:p>
            <a:pPr marL="0" indent="0">
              <a:buNone/>
            </a:pPr>
            <a:r>
              <a:rPr lang="en-US" sz="3600" dirty="0"/>
              <a:t>Sim et al (2019) </a:t>
            </a:r>
            <a:r>
              <a:rPr lang="en-US" sz="3600" i="1" dirty="0"/>
              <a:t>Research In ASD </a:t>
            </a:r>
            <a:r>
              <a:rPr lang="en-US" sz="3600" dirty="0"/>
              <a:t>58, 39-51</a:t>
            </a:r>
          </a:p>
          <a:p>
            <a:pPr marL="0" indent="0">
              <a:buNone/>
            </a:pPr>
            <a:r>
              <a:rPr lang="en-US" sz="3600" i="1" dirty="0"/>
              <a:t>We are in this together</a:t>
            </a:r>
            <a:endParaRPr lang="en-US" sz="3600" dirty="0"/>
          </a:p>
          <a:p>
            <a:pPr marL="0" indent="0">
              <a:buNone/>
            </a:pPr>
            <a:r>
              <a:rPr lang="en-US" sz="3600" b="1" dirty="0"/>
              <a:t>1 Shared Beliefs</a:t>
            </a:r>
          </a:p>
          <a:p>
            <a:r>
              <a:rPr lang="en-US" sz="3600" dirty="0"/>
              <a:t>Acceptance</a:t>
            </a:r>
          </a:p>
          <a:p>
            <a:r>
              <a:rPr lang="en-US" sz="3600" dirty="0"/>
              <a:t>Focus on the positives</a:t>
            </a:r>
          </a:p>
          <a:p>
            <a:r>
              <a:rPr lang="en-US" sz="3600" dirty="0"/>
              <a:t>Existential meaning</a:t>
            </a:r>
          </a:p>
        </p:txBody>
      </p:sp>
    </p:spTree>
    <p:extLst>
      <p:ext uri="{BB962C8B-B14F-4D97-AF65-F5344CB8AC3E}">
        <p14:creationId xmlns:p14="http://schemas.microsoft.com/office/powerpoint/2010/main" val="109997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t>Recurrence Rates</a:t>
            </a:r>
          </a:p>
        </p:txBody>
      </p:sp>
      <p:sp>
        <p:nvSpPr>
          <p:cNvPr id="3" name="Content Placeholder 2"/>
          <p:cNvSpPr>
            <a:spLocks noGrp="1"/>
          </p:cNvSpPr>
          <p:nvPr>
            <p:ph idx="1"/>
          </p:nvPr>
        </p:nvSpPr>
        <p:spPr/>
        <p:txBody>
          <a:bodyPr>
            <a:normAutofit/>
          </a:bodyPr>
          <a:lstStyle/>
          <a:p>
            <a:r>
              <a:rPr lang="en-AU" sz="3600" dirty="0"/>
              <a:t>Brian et al  </a:t>
            </a:r>
            <a:r>
              <a:rPr lang="en-AU" sz="3600" i="1" dirty="0"/>
              <a:t>Autism</a:t>
            </a:r>
            <a:r>
              <a:rPr lang="en-AU" sz="3600" dirty="0"/>
              <a:t> 2016, Vol. 20(7) 888-892</a:t>
            </a:r>
          </a:p>
          <a:p>
            <a:r>
              <a:rPr lang="en-AU" sz="3600" dirty="0"/>
              <a:t>Older sibling diagnosed with ASD</a:t>
            </a:r>
          </a:p>
          <a:p>
            <a:r>
              <a:rPr lang="en-AU" sz="3600" dirty="0"/>
              <a:t>Recurrence rate for a subsequent sibling at age 9 years </a:t>
            </a:r>
          </a:p>
          <a:p>
            <a:r>
              <a:rPr lang="en-AU" sz="3600" b="1" dirty="0"/>
              <a:t>35%</a:t>
            </a:r>
          </a:p>
        </p:txBody>
      </p:sp>
      <p:pic>
        <p:nvPicPr>
          <p:cNvPr id="4" name="Picture 3">
            <a:extLst>
              <a:ext uri="{FF2B5EF4-FFF2-40B4-BE49-F238E27FC236}">
                <a16:creationId xmlns:a16="http://schemas.microsoft.com/office/drawing/2014/main" id="{827B8D3F-08FA-4E12-9085-D0D8B9246CAC}"/>
              </a:ext>
            </a:extLst>
          </p:cNvPr>
          <p:cNvPicPr>
            <a:picLocks noChangeAspect="1"/>
          </p:cNvPicPr>
          <p:nvPr/>
        </p:nvPicPr>
        <p:blipFill>
          <a:blip r:embed="rId2"/>
          <a:stretch>
            <a:fillRect/>
          </a:stretch>
        </p:blipFill>
        <p:spPr>
          <a:xfrm>
            <a:off x="4605392" y="4319411"/>
            <a:ext cx="3077359" cy="2305049"/>
          </a:xfrm>
          <a:prstGeom prst="rect">
            <a:avLst/>
          </a:prstGeom>
        </p:spPr>
      </p:pic>
    </p:spTree>
    <p:extLst>
      <p:ext uri="{BB962C8B-B14F-4D97-AF65-F5344CB8AC3E}">
        <p14:creationId xmlns:p14="http://schemas.microsoft.com/office/powerpoint/2010/main" val="1550696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7213-C216-415B-9B13-9FF456EBE1F7}"/>
              </a:ext>
            </a:extLst>
          </p:cNvPr>
          <p:cNvSpPr>
            <a:spLocks noGrp="1"/>
          </p:cNvSpPr>
          <p:nvPr>
            <p:ph type="title"/>
          </p:nvPr>
        </p:nvSpPr>
        <p:spPr/>
        <p:txBody>
          <a:bodyPr>
            <a:noAutofit/>
          </a:bodyPr>
          <a:lstStyle/>
          <a:p>
            <a:pPr algn="ctr"/>
            <a:r>
              <a:rPr lang="en-US" sz="5400" b="1" dirty="0"/>
              <a:t>Maintaining the Relationship for Parents of an ASD Child</a:t>
            </a:r>
            <a:endParaRPr lang="en-AU" sz="5400" b="1" dirty="0"/>
          </a:p>
        </p:txBody>
      </p:sp>
      <p:sp>
        <p:nvSpPr>
          <p:cNvPr id="3" name="Content Placeholder 2">
            <a:extLst>
              <a:ext uri="{FF2B5EF4-FFF2-40B4-BE49-F238E27FC236}">
                <a16:creationId xmlns:a16="http://schemas.microsoft.com/office/drawing/2014/main" id="{0413F3ED-2924-4224-9A32-CBBBCED97C78}"/>
              </a:ext>
            </a:extLst>
          </p:cNvPr>
          <p:cNvSpPr>
            <a:spLocks noGrp="1"/>
          </p:cNvSpPr>
          <p:nvPr>
            <p:ph idx="1"/>
          </p:nvPr>
        </p:nvSpPr>
        <p:spPr>
          <a:xfrm>
            <a:off x="838200" y="1825624"/>
            <a:ext cx="10515600" cy="4975867"/>
          </a:xfrm>
        </p:spPr>
        <p:txBody>
          <a:bodyPr/>
          <a:lstStyle/>
          <a:p>
            <a:pPr marL="0" indent="0">
              <a:buNone/>
            </a:pPr>
            <a:r>
              <a:rPr lang="en-US" sz="3600" b="1" dirty="0"/>
              <a:t>2 Teamwork</a:t>
            </a:r>
          </a:p>
          <a:p>
            <a:r>
              <a:rPr lang="en-US" sz="3600" dirty="0"/>
              <a:t>Nurturing the family</a:t>
            </a:r>
          </a:p>
          <a:p>
            <a:r>
              <a:rPr lang="en-US" sz="3600" dirty="0"/>
              <a:t>Nurturing self</a:t>
            </a:r>
          </a:p>
          <a:p>
            <a:r>
              <a:rPr lang="en-US" sz="3600" dirty="0"/>
              <a:t>Nurturing the relationship</a:t>
            </a:r>
          </a:p>
          <a:p>
            <a:pPr marL="0" indent="0">
              <a:buNone/>
            </a:pPr>
            <a:r>
              <a:rPr lang="en-US" sz="3600" b="1" dirty="0"/>
              <a:t>3 Shared Experiences</a:t>
            </a:r>
          </a:p>
          <a:p>
            <a:r>
              <a:rPr lang="en-US" sz="3600" dirty="0"/>
              <a:t>Communication</a:t>
            </a:r>
          </a:p>
          <a:p>
            <a:r>
              <a:rPr lang="en-US" sz="3600" dirty="0" err="1"/>
              <a:t>Humour</a:t>
            </a:r>
            <a:r>
              <a:rPr lang="en-US" sz="3600" dirty="0"/>
              <a:t> </a:t>
            </a:r>
          </a:p>
          <a:p>
            <a:r>
              <a:rPr lang="en-US" sz="3600" dirty="0"/>
              <a:t>Emotional support</a:t>
            </a:r>
            <a:endParaRPr lang="en-AU" sz="3600" dirty="0"/>
          </a:p>
          <a:p>
            <a:endParaRPr lang="en-AU" dirty="0"/>
          </a:p>
        </p:txBody>
      </p:sp>
    </p:spTree>
    <p:extLst>
      <p:ext uri="{BB962C8B-B14F-4D97-AF65-F5344CB8AC3E}">
        <p14:creationId xmlns:p14="http://schemas.microsoft.com/office/powerpoint/2010/main" val="3265907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t>Divorce Rates</a:t>
            </a:r>
          </a:p>
        </p:txBody>
      </p:sp>
      <p:sp>
        <p:nvSpPr>
          <p:cNvPr id="3" name="Content Placeholder 2"/>
          <p:cNvSpPr>
            <a:spLocks noGrp="1"/>
          </p:cNvSpPr>
          <p:nvPr>
            <p:ph idx="1"/>
          </p:nvPr>
        </p:nvSpPr>
        <p:spPr>
          <a:xfrm>
            <a:off x="534256" y="1787704"/>
            <a:ext cx="9676544" cy="4737642"/>
          </a:xfrm>
        </p:spPr>
        <p:txBody>
          <a:bodyPr>
            <a:normAutofit/>
          </a:bodyPr>
          <a:lstStyle/>
          <a:p>
            <a:r>
              <a:rPr lang="en-AU" sz="3600" b="1" dirty="0"/>
              <a:t>Freedman et al 2012 JADD 42:4</a:t>
            </a:r>
          </a:p>
          <a:p>
            <a:r>
              <a:rPr lang="en-AU" sz="3600" dirty="0"/>
              <a:t>Media implies a divorce rate of 80%</a:t>
            </a:r>
          </a:p>
          <a:p>
            <a:r>
              <a:rPr lang="en-AU" sz="3600" dirty="0"/>
              <a:t>Survey of 913 families</a:t>
            </a:r>
          </a:p>
          <a:p>
            <a:r>
              <a:rPr lang="en-AU" sz="3600" b="1" dirty="0"/>
              <a:t>No evidence to suggest a greater risk of divorce</a:t>
            </a:r>
          </a:p>
          <a:p>
            <a:r>
              <a:rPr lang="en-AU" sz="3600" dirty="0"/>
              <a:t>Symptom severity was not a factor</a:t>
            </a:r>
          </a:p>
          <a:p>
            <a:r>
              <a:rPr lang="en-AU" sz="3600" dirty="0"/>
              <a:t>There was </a:t>
            </a:r>
            <a:r>
              <a:rPr lang="en-AU" sz="3600" b="1" dirty="0"/>
              <a:t>lower marital satisfaction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5722" y="55881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131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5CC6-8BD3-4723-B9B5-5D8FCD5CB6FB}"/>
              </a:ext>
            </a:extLst>
          </p:cNvPr>
          <p:cNvSpPr>
            <a:spLocks noGrp="1"/>
          </p:cNvSpPr>
          <p:nvPr>
            <p:ph type="title"/>
          </p:nvPr>
        </p:nvSpPr>
        <p:spPr/>
        <p:txBody>
          <a:bodyPr>
            <a:normAutofit/>
          </a:bodyPr>
          <a:lstStyle/>
          <a:p>
            <a:pPr algn="ctr"/>
            <a:r>
              <a:rPr lang="en-US" sz="4800" b="1" dirty="0"/>
              <a:t>Being an Autistic Mother</a:t>
            </a:r>
            <a:endParaRPr lang="en-AU" sz="4800" b="1" dirty="0"/>
          </a:p>
        </p:txBody>
      </p:sp>
      <p:sp>
        <p:nvSpPr>
          <p:cNvPr id="3" name="Content Placeholder 2">
            <a:extLst>
              <a:ext uri="{FF2B5EF4-FFF2-40B4-BE49-F238E27FC236}">
                <a16:creationId xmlns:a16="http://schemas.microsoft.com/office/drawing/2014/main" id="{5B409280-A381-42EA-A96A-ECE2B357DA7A}"/>
              </a:ext>
            </a:extLst>
          </p:cNvPr>
          <p:cNvSpPr>
            <a:spLocks noGrp="1"/>
          </p:cNvSpPr>
          <p:nvPr>
            <p:ph idx="1"/>
          </p:nvPr>
        </p:nvSpPr>
        <p:spPr>
          <a:xfrm>
            <a:off x="838200" y="1825625"/>
            <a:ext cx="10515600" cy="4816618"/>
          </a:xfrm>
        </p:spPr>
        <p:txBody>
          <a:bodyPr>
            <a:normAutofit/>
          </a:bodyPr>
          <a:lstStyle/>
          <a:p>
            <a:pPr marL="0" indent="0">
              <a:buNone/>
            </a:pPr>
            <a:r>
              <a:rPr lang="en-US" sz="3200" dirty="0"/>
              <a:t>Pohl et al (2020) Molecular Autism 11:3</a:t>
            </a:r>
          </a:p>
          <a:p>
            <a:pPr marL="0" indent="0">
              <a:buNone/>
            </a:pPr>
            <a:r>
              <a:rPr lang="en-US" sz="3200" dirty="0"/>
              <a:t>355 autistic mothers, 132 control</a:t>
            </a:r>
          </a:p>
          <a:p>
            <a:pPr marL="0" indent="0">
              <a:buNone/>
            </a:pPr>
            <a:r>
              <a:rPr lang="en-US" sz="3200" b="1" dirty="0"/>
              <a:t>More likely to</a:t>
            </a:r>
            <a:r>
              <a:rPr lang="en-US" sz="3200" dirty="0"/>
              <a:t>: </a:t>
            </a:r>
          </a:p>
          <a:p>
            <a:r>
              <a:rPr lang="en-US" sz="3200" dirty="0"/>
              <a:t>Experience both </a:t>
            </a:r>
            <a:r>
              <a:rPr lang="en-US" sz="3200" b="1" dirty="0"/>
              <a:t>prenatal and postnatal depression </a:t>
            </a:r>
            <a:r>
              <a:rPr lang="en-US" sz="3200" dirty="0"/>
              <a:t>(60% had  postpartum depression)</a:t>
            </a:r>
          </a:p>
          <a:p>
            <a:r>
              <a:rPr lang="en-US" sz="3200" dirty="0"/>
              <a:t>Feel the birth had not been adequately explained to them</a:t>
            </a:r>
          </a:p>
          <a:p>
            <a:r>
              <a:rPr lang="en-US" sz="3200" dirty="0"/>
              <a:t>Find motherhood as an isolating experience</a:t>
            </a:r>
          </a:p>
          <a:p>
            <a:endParaRPr lang="en-US" dirty="0"/>
          </a:p>
        </p:txBody>
      </p:sp>
    </p:spTree>
    <p:extLst>
      <p:ext uri="{BB962C8B-B14F-4D97-AF65-F5344CB8AC3E}">
        <p14:creationId xmlns:p14="http://schemas.microsoft.com/office/powerpoint/2010/main" val="1374741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5CC6-8BD3-4723-B9B5-5D8FCD5CB6FB}"/>
              </a:ext>
            </a:extLst>
          </p:cNvPr>
          <p:cNvSpPr>
            <a:spLocks noGrp="1"/>
          </p:cNvSpPr>
          <p:nvPr>
            <p:ph type="title"/>
          </p:nvPr>
        </p:nvSpPr>
        <p:spPr/>
        <p:txBody>
          <a:bodyPr>
            <a:normAutofit/>
          </a:bodyPr>
          <a:lstStyle/>
          <a:p>
            <a:pPr algn="ctr"/>
            <a:r>
              <a:rPr lang="en-US" sz="5400" b="1" dirty="0"/>
              <a:t>Being an Autistic Mother</a:t>
            </a:r>
            <a:endParaRPr lang="en-AU" sz="5400" b="1" dirty="0"/>
          </a:p>
        </p:txBody>
      </p:sp>
      <p:sp>
        <p:nvSpPr>
          <p:cNvPr id="3" name="Content Placeholder 2">
            <a:extLst>
              <a:ext uri="{FF2B5EF4-FFF2-40B4-BE49-F238E27FC236}">
                <a16:creationId xmlns:a16="http://schemas.microsoft.com/office/drawing/2014/main" id="{5B409280-A381-42EA-A96A-ECE2B357DA7A}"/>
              </a:ext>
            </a:extLst>
          </p:cNvPr>
          <p:cNvSpPr>
            <a:spLocks noGrp="1"/>
          </p:cNvSpPr>
          <p:nvPr>
            <p:ph idx="1"/>
          </p:nvPr>
        </p:nvSpPr>
        <p:spPr>
          <a:xfrm>
            <a:off x="838200" y="1825625"/>
            <a:ext cx="10515600" cy="4843472"/>
          </a:xfrm>
        </p:spPr>
        <p:txBody>
          <a:bodyPr>
            <a:normAutofit/>
          </a:bodyPr>
          <a:lstStyle/>
          <a:p>
            <a:r>
              <a:rPr lang="en-US" sz="3600" dirty="0"/>
              <a:t>Feel that their parenting was being </a:t>
            </a:r>
            <a:r>
              <a:rPr lang="en-US" sz="3600" b="1" dirty="0"/>
              <a:t>judged</a:t>
            </a:r>
          </a:p>
          <a:p>
            <a:r>
              <a:rPr lang="en-US" sz="3600" dirty="0"/>
              <a:t>Unable to ask for support when they needed it</a:t>
            </a:r>
          </a:p>
          <a:p>
            <a:r>
              <a:rPr lang="en-US" sz="3600" dirty="0"/>
              <a:t>Report they were not coping</a:t>
            </a:r>
          </a:p>
          <a:p>
            <a:pPr marL="0" indent="0">
              <a:buNone/>
            </a:pPr>
            <a:endParaRPr lang="en-US" sz="3600" b="1" dirty="0"/>
          </a:p>
          <a:p>
            <a:pPr marL="0" indent="0">
              <a:buNone/>
            </a:pPr>
            <a:r>
              <a:rPr lang="en-US" sz="3600" b="1" dirty="0"/>
              <a:t>More concerned about</a:t>
            </a:r>
          </a:p>
          <a:p>
            <a:r>
              <a:rPr lang="en-US" sz="3600" dirty="0"/>
              <a:t>Multi-tasking demands of parenting and domestic responsibilities</a:t>
            </a:r>
          </a:p>
          <a:p>
            <a:endParaRPr lang="en-AU" dirty="0"/>
          </a:p>
        </p:txBody>
      </p:sp>
    </p:spTree>
    <p:extLst>
      <p:ext uri="{BB962C8B-B14F-4D97-AF65-F5344CB8AC3E}">
        <p14:creationId xmlns:p14="http://schemas.microsoft.com/office/powerpoint/2010/main" val="4161189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AAF2-BEF4-43C4-BA55-334CFB636810}"/>
              </a:ext>
            </a:extLst>
          </p:cNvPr>
          <p:cNvSpPr>
            <a:spLocks noGrp="1"/>
          </p:cNvSpPr>
          <p:nvPr>
            <p:ph type="title"/>
          </p:nvPr>
        </p:nvSpPr>
        <p:spPr/>
        <p:txBody>
          <a:bodyPr>
            <a:normAutofit/>
          </a:bodyPr>
          <a:lstStyle/>
          <a:p>
            <a:pPr algn="ctr"/>
            <a:r>
              <a:rPr lang="en-US" sz="5400" b="1" dirty="0">
                <a:solidFill>
                  <a:prstClr val="black"/>
                </a:solidFill>
              </a:rPr>
              <a:t>Being an Autistic  Mother</a:t>
            </a:r>
            <a:endParaRPr lang="en-AU" sz="5400" b="1" dirty="0"/>
          </a:p>
        </p:txBody>
      </p:sp>
      <p:sp>
        <p:nvSpPr>
          <p:cNvPr id="3" name="Content Placeholder 2">
            <a:extLst>
              <a:ext uri="{FF2B5EF4-FFF2-40B4-BE49-F238E27FC236}">
                <a16:creationId xmlns:a16="http://schemas.microsoft.com/office/drawing/2014/main" id="{D58BA404-BED5-48CB-B13D-67607C6C56F3}"/>
              </a:ext>
            </a:extLst>
          </p:cNvPr>
          <p:cNvSpPr>
            <a:spLocks noGrp="1"/>
          </p:cNvSpPr>
          <p:nvPr>
            <p:ph idx="1"/>
          </p:nvPr>
        </p:nvSpPr>
        <p:spPr>
          <a:xfrm>
            <a:off x="838200" y="1825624"/>
            <a:ext cx="10515600" cy="4852577"/>
          </a:xfrm>
        </p:spPr>
        <p:txBody>
          <a:bodyPr>
            <a:normAutofit fontScale="92500"/>
          </a:bodyPr>
          <a:lstStyle/>
          <a:p>
            <a:r>
              <a:rPr lang="en-US" dirty="0"/>
              <a:t>Creating </a:t>
            </a:r>
            <a:r>
              <a:rPr lang="en-US" b="1" dirty="0"/>
              <a:t>socializing opportunities for their child</a:t>
            </a:r>
          </a:p>
          <a:p>
            <a:r>
              <a:rPr lang="en-US" dirty="0"/>
              <a:t>Felt they should be offered extra support because of their diagnosis</a:t>
            </a:r>
          </a:p>
          <a:p>
            <a:r>
              <a:rPr lang="en-US" b="1" dirty="0"/>
              <a:t>Difficulty communicating with professionals </a:t>
            </a:r>
            <a:r>
              <a:rPr lang="en-US" dirty="0"/>
              <a:t>about their child</a:t>
            </a:r>
          </a:p>
          <a:p>
            <a:r>
              <a:rPr lang="en-US" dirty="0"/>
              <a:t>Greater anxiety when needing to interact with a professional</a:t>
            </a:r>
          </a:p>
          <a:p>
            <a:r>
              <a:rPr lang="en-US" dirty="0"/>
              <a:t>Feel </a:t>
            </a:r>
            <a:r>
              <a:rPr lang="en-US" b="1" dirty="0"/>
              <a:t>misunderstood by professionals</a:t>
            </a:r>
            <a:r>
              <a:rPr lang="en-US" dirty="0"/>
              <a:t>, which could result in conflict</a:t>
            </a:r>
          </a:p>
          <a:p>
            <a:endParaRPr lang="en-US" b="1" dirty="0"/>
          </a:p>
          <a:p>
            <a:pPr marL="0" indent="0">
              <a:buNone/>
            </a:pPr>
            <a:r>
              <a:rPr lang="en-US" b="1" dirty="0"/>
              <a:t>Equally able to:</a:t>
            </a:r>
          </a:p>
          <a:p>
            <a:r>
              <a:rPr lang="en-US" b="1" dirty="0"/>
              <a:t>Prioritize their child’s needs above their own</a:t>
            </a:r>
          </a:p>
          <a:p>
            <a:r>
              <a:rPr lang="en-US" dirty="0"/>
              <a:t>Seek </a:t>
            </a:r>
            <a:r>
              <a:rPr lang="en-US" b="1" dirty="0"/>
              <a:t>opportunities to boost their child’s self-confidence</a:t>
            </a:r>
          </a:p>
          <a:p>
            <a:endParaRPr lang="en-AU" dirty="0"/>
          </a:p>
        </p:txBody>
      </p:sp>
    </p:spTree>
    <p:extLst>
      <p:ext uri="{BB962C8B-B14F-4D97-AF65-F5344CB8AC3E}">
        <p14:creationId xmlns:p14="http://schemas.microsoft.com/office/powerpoint/2010/main" val="113799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65" y="365125"/>
            <a:ext cx="11761265" cy="1325563"/>
          </a:xfrm>
        </p:spPr>
        <p:txBody>
          <a:bodyPr>
            <a:normAutofit fontScale="90000"/>
          </a:bodyPr>
          <a:lstStyle/>
          <a:p>
            <a:pPr algn="ctr"/>
            <a:r>
              <a:rPr lang="en-AU" b="1" dirty="0"/>
              <a:t>Clinical Experience: </a:t>
            </a:r>
            <a:r>
              <a:rPr lang="en-AU" sz="4800" b="1" dirty="0"/>
              <a:t>Support group for NT children</a:t>
            </a:r>
          </a:p>
        </p:txBody>
      </p:sp>
      <p:sp>
        <p:nvSpPr>
          <p:cNvPr id="3" name="Content Placeholder 2"/>
          <p:cNvSpPr>
            <a:spLocks noGrp="1"/>
          </p:cNvSpPr>
          <p:nvPr>
            <p:ph idx="1"/>
          </p:nvPr>
        </p:nvSpPr>
        <p:spPr>
          <a:xfrm>
            <a:off x="388757" y="1825624"/>
            <a:ext cx="11405360" cy="4832521"/>
          </a:xfrm>
        </p:spPr>
        <p:txBody>
          <a:bodyPr>
            <a:normAutofit/>
          </a:bodyPr>
          <a:lstStyle/>
          <a:p>
            <a:r>
              <a:rPr lang="en-AU" sz="4000" b="1" dirty="0"/>
              <a:t>Qualities of an Autistic parent </a:t>
            </a:r>
          </a:p>
          <a:p>
            <a:r>
              <a:rPr lang="en-AU" sz="3200" dirty="0"/>
              <a:t>Helping with homework but pedantic and long winded</a:t>
            </a:r>
          </a:p>
          <a:p>
            <a:r>
              <a:rPr lang="en-AU" sz="3200" i="1" dirty="0"/>
              <a:t>Practical and he helps us with fixing things</a:t>
            </a:r>
          </a:p>
          <a:p>
            <a:r>
              <a:rPr lang="en-AU" sz="3200" i="1" dirty="0"/>
              <a:t>He is very good in emergency situations</a:t>
            </a:r>
          </a:p>
          <a:p>
            <a:r>
              <a:rPr lang="en-AU" sz="3200" dirty="0"/>
              <a:t>Great memory for facts and information</a:t>
            </a:r>
          </a:p>
          <a:p>
            <a:r>
              <a:rPr lang="en-AU" sz="3200" i="1" dirty="0"/>
              <a:t>He took up windsurfing and practiced till he could sail perfectly</a:t>
            </a:r>
          </a:p>
          <a:p>
            <a:r>
              <a:rPr lang="en-AU" sz="3200" i="1" dirty="0"/>
              <a:t>He is a great inventor, only he has ideas but they don’t go anywhere</a:t>
            </a:r>
          </a:p>
          <a:p>
            <a:endParaRPr lang="en-AU" i="1" dirty="0"/>
          </a:p>
        </p:txBody>
      </p:sp>
    </p:spTree>
    <p:extLst>
      <p:ext uri="{BB962C8B-B14F-4D97-AF65-F5344CB8AC3E}">
        <p14:creationId xmlns:p14="http://schemas.microsoft.com/office/powerpoint/2010/main" val="2674356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eaLnBrk="1" hangingPunct="1">
              <a:defRPr/>
            </a:pPr>
            <a:r>
              <a:rPr lang="en-US" sz="5400" b="1" dirty="0"/>
              <a:t>Issues for the Autistic parent</a:t>
            </a:r>
            <a:endParaRPr lang="en-AU" sz="5400" b="1" dirty="0"/>
          </a:p>
        </p:txBody>
      </p:sp>
      <p:sp>
        <p:nvSpPr>
          <p:cNvPr id="18435" name="Rectangle 3"/>
          <p:cNvSpPr>
            <a:spLocks noGrp="1" noChangeArrowheads="1"/>
          </p:cNvSpPr>
          <p:nvPr>
            <p:ph type="body" idx="1"/>
          </p:nvPr>
        </p:nvSpPr>
        <p:spPr>
          <a:xfrm>
            <a:off x="838200" y="1825625"/>
            <a:ext cx="10515600" cy="4723012"/>
          </a:xfrm>
        </p:spPr>
        <p:txBody>
          <a:bodyPr/>
          <a:lstStyle/>
          <a:p>
            <a:pPr eaLnBrk="1" hangingPunct="1">
              <a:defRPr/>
            </a:pPr>
            <a:r>
              <a:rPr lang="en-US" sz="3200" b="1" dirty="0"/>
              <a:t>Understanding natural childhood abilities and behaviour.</a:t>
            </a:r>
          </a:p>
          <a:p>
            <a:pPr eaLnBrk="1" hangingPunct="1">
              <a:defRPr/>
            </a:pPr>
            <a:r>
              <a:rPr lang="en-US" sz="3200" dirty="0"/>
              <a:t>The </a:t>
            </a:r>
            <a:r>
              <a:rPr lang="en-US" sz="3200" b="1" dirty="0"/>
              <a:t>role and responsibilities </a:t>
            </a:r>
            <a:r>
              <a:rPr lang="en-US" sz="3200" dirty="0"/>
              <a:t>of being a parent.</a:t>
            </a:r>
          </a:p>
          <a:p>
            <a:pPr eaLnBrk="1" hangingPunct="1">
              <a:defRPr/>
            </a:pPr>
            <a:r>
              <a:rPr lang="en-US" sz="3200" dirty="0"/>
              <a:t>Wants the children to succeed but </a:t>
            </a:r>
            <a:r>
              <a:rPr lang="en-US" sz="3200" b="1" dirty="0"/>
              <a:t>using criticism not compliments.</a:t>
            </a:r>
          </a:p>
          <a:p>
            <a:pPr eaLnBrk="1" hangingPunct="1">
              <a:defRPr/>
            </a:pPr>
            <a:r>
              <a:rPr lang="en-US" sz="3200" b="1" dirty="0"/>
              <a:t>Discipline- marital conflict</a:t>
            </a:r>
          </a:p>
          <a:p>
            <a:pPr eaLnBrk="1" hangingPunct="1">
              <a:defRPr/>
            </a:pPr>
            <a:r>
              <a:rPr lang="en-US" sz="3200" dirty="0"/>
              <a:t>Not understanding why children </a:t>
            </a:r>
            <a:r>
              <a:rPr lang="en-US" sz="3200" b="1" dirty="0"/>
              <a:t>need so many friends</a:t>
            </a:r>
          </a:p>
          <a:p>
            <a:pPr marL="0" indent="0" eaLnBrk="1" hangingPunct="1">
              <a:buNone/>
              <a:defRPr/>
            </a:pPr>
            <a:endParaRPr lang="en-US" dirty="0"/>
          </a:p>
        </p:txBody>
      </p:sp>
    </p:spTree>
    <p:extLst>
      <p:ext uri="{BB962C8B-B14F-4D97-AF65-F5344CB8AC3E}">
        <p14:creationId xmlns:p14="http://schemas.microsoft.com/office/powerpoint/2010/main" val="1230621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8322-AEE5-4464-A40F-CB5132D31AC1}"/>
              </a:ext>
            </a:extLst>
          </p:cNvPr>
          <p:cNvSpPr>
            <a:spLocks noGrp="1"/>
          </p:cNvSpPr>
          <p:nvPr>
            <p:ph type="title"/>
          </p:nvPr>
        </p:nvSpPr>
        <p:spPr/>
        <p:txBody>
          <a:bodyPr>
            <a:normAutofit/>
          </a:bodyPr>
          <a:lstStyle/>
          <a:p>
            <a:pPr algn="ctr"/>
            <a:r>
              <a:rPr lang="en-US" sz="5400" b="1" dirty="0"/>
              <a:t>Siblings</a:t>
            </a:r>
            <a:endParaRPr lang="en-AU" sz="5400" b="1" dirty="0"/>
          </a:p>
        </p:txBody>
      </p:sp>
      <p:sp>
        <p:nvSpPr>
          <p:cNvPr id="3" name="Content Placeholder 2">
            <a:extLst>
              <a:ext uri="{FF2B5EF4-FFF2-40B4-BE49-F238E27FC236}">
                <a16:creationId xmlns:a16="http://schemas.microsoft.com/office/drawing/2014/main" id="{A7204036-CBCC-488D-9CA7-9134D6D0EB2C}"/>
              </a:ext>
            </a:extLst>
          </p:cNvPr>
          <p:cNvSpPr>
            <a:spLocks noGrp="1"/>
          </p:cNvSpPr>
          <p:nvPr>
            <p:ph idx="1"/>
          </p:nvPr>
        </p:nvSpPr>
        <p:spPr>
          <a:xfrm>
            <a:off x="838200" y="1402422"/>
            <a:ext cx="10515600" cy="4774541"/>
          </a:xfrm>
        </p:spPr>
        <p:txBody>
          <a:bodyPr>
            <a:normAutofit/>
          </a:bodyPr>
          <a:lstStyle/>
          <a:p>
            <a:r>
              <a:rPr lang="en-US" sz="3600" dirty="0"/>
              <a:t>Conflict resolution (alternative perspective)</a:t>
            </a:r>
          </a:p>
          <a:p>
            <a:r>
              <a:rPr lang="en-US" sz="3600" dirty="0"/>
              <a:t>Sabotage </a:t>
            </a:r>
            <a:r>
              <a:rPr lang="en-US" sz="3600" dirty="0" err="1"/>
              <a:t>programmes</a:t>
            </a:r>
            <a:endParaRPr lang="en-US" sz="3600" dirty="0"/>
          </a:p>
          <a:p>
            <a:r>
              <a:rPr lang="en-US" sz="3600" dirty="0"/>
              <a:t>Could feel neglected, having to be well behaved, not wanting to burden a parent with their problems</a:t>
            </a:r>
          </a:p>
          <a:p>
            <a:r>
              <a:rPr lang="en-US" sz="3600" dirty="0"/>
              <a:t>Autistic child’s jealousy for social siblings</a:t>
            </a:r>
            <a:endParaRPr lang="en-AU" sz="3600" dirty="0"/>
          </a:p>
        </p:txBody>
      </p:sp>
      <p:pic>
        <p:nvPicPr>
          <p:cNvPr id="4" name="Picture 3">
            <a:extLst>
              <a:ext uri="{FF2B5EF4-FFF2-40B4-BE49-F238E27FC236}">
                <a16:creationId xmlns:a16="http://schemas.microsoft.com/office/drawing/2014/main" id="{3B696DB9-9B25-4245-99FE-30E59908A6F4}"/>
              </a:ext>
            </a:extLst>
          </p:cNvPr>
          <p:cNvPicPr>
            <a:picLocks noChangeAspect="1"/>
          </p:cNvPicPr>
          <p:nvPr/>
        </p:nvPicPr>
        <p:blipFill>
          <a:blip r:embed="rId2"/>
          <a:stretch>
            <a:fillRect/>
          </a:stretch>
        </p:blipFill>
        <p:spPr>
          <a:xfrm>
            <a:off x="5016342" y="4464934"/>
            <a:ext cx="3162404" cy="2104436"/>
          </a:xfrm>
          <a:prstGeom prst="rect">
            <a:avLst/>
          </a:prstGeom>
        </p:spPr>
      </p:pic>
    </p:spTree>
    <p:extLst>
      <p:ext uri="{BB962C8B-B14F-4D97-AF65-F5344CB8AC3E}">
        <p14:creationId xmlns:p14="http://schemas.microsoft.com/office/powerpoint/2010/main" val="2160981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1DDC-B7DE-59CF-EA73-88774C6AFA21}"/>
              </a:ext>
            </a:extLst>
          </p:cNvPr>
          <p:cNvSpPr>
            <a:spLocks noGrp="1"/>
          </p:cNvSpPr>
          <p:nvPr>
            <p:ph type="title"/>
          </p:nvPr>
        </p:nvSpPr>
        <p:spPr/>
        <p:txBody>
          <a:bodyPr/>
          <a:lstStyle/>
          <a:p>
            <a:pPr algn="ctr"/>
            <a:r>
              <a:rPr lang="en-AU" dirty="0">
                <a:hlinkClick r:id="rId2"/>
              </a:rPr>
              <a:t>www.attwoodandgarnettevents.com</a:t>
            </a:r>
            <a:r>
              <a:rPr lang="en-AU" dirty="0"/>
              <a:t> </a:t>
            </a:r>
          </a:p>
        </p:txBody>
      </p:sp>
      <p:sp>
        <p:nvSpPr>
          <p:cNvPr id="3" name="Content Placeholder 2">
            <a:extLst>
              <a:ext uri="{FF2B5EF4-FFF2-40B4-BE49-F238E27FC236}">
                <a16:creationId xmlns:a16="http://schemas.microsoft.com/office/drawing/2014/main" id="{E2C38AE0-14E7-2C4E-1AC9-358B9103F041}"/>
              </a:ext>
            </a:extLst>
          </p:cNvPr>
          <p:cNvSpPr>
            <a:spLocks noGrp="1"/>
          </p:cNvSpPr>
          <p:nvPr>
            <p:ph idx="1"/>
          </p:nvPr>
        </p:nvSpPr>
        <p:spPr>
          <a:xfrm>
            <a:off x="838200" y="1503432"/>
            <a:ext cx="10515600" cy="5138590"/>
          </a:xfrm>
        </p:spPr>
        <p:txBody>
          <a:bodyPr>
            <a:normAutofit/>
          </a:bodyPr>
          <a:lstStyle/>
          <a:p>
            <a:r>
              <a:rPr lang="en-AU" b="1" dirty="0"/>
              <a:t>25 Online courses </a:t>
            </a:r>
            <a:r>
              <a:rPr lang="en-AU" dirty="0"/>
              <a:t>that can be downloaded and available for up to 60 days on:</a:t>
            </a:r>
          </a:p>
          <a:p>
            <a:r>
              <a:rPr lang="en-AU" dirty="0"/>
              <a:t>Friendships</a:t>
            </a:r>
          </a:p>
          <a:p>
            <a:r>
              <a:rPr lang="en-AU" dirty="0"/>
              <a:t>Emotion management</a:t>
            </a:r>
          </a:p>
          <a:p>
            <a:r>
              <a:rPr lang="en-AU" dirty="0"/>
              <a:t>Relationships</a:t>
            </a:r>
          </a:p>
          <a:p>
            <a:r>
              <a:rPr lang="en-AU" dirty="0"/>
              <a:t>Autistic burnout</a:t>
            </a:r>
          </a:p>
          <a:p>
            <a:r>
              <a:rPr lang="en-AU" dirty="0"/>
              <a:t>Autism and ADHD</a:t>
            </a:r>
          </a:p>
          <a:p>
            <a:r>
              <a:rPr lang="en-AU" dirty="0"/>
              <a:t>PDA</a:t>
            </a:r>
          </a:p>
          <a:p>
            <a:r>
              <a:rPr lang="en-AU" dirty="0"/>
              <a:t>Autistic girls and women</a:t>
            </a:r>
          </a:p>
          <a:p>
            <a:r>
              <a:rPr lang="en-AU" dirty="0"/>
              <a:t>Employment</a:t>
            </a:r>
          </a:p>
        </p:txBody>
      </p:sp>
    </p:spTree>
    <p:extLst>
      <p:ext uri="{BB962C8B-B14F-4D97-AF65-F5344CB8AC3E}">
        <p14:creationId xmlns:p14="http://schemas.microsoft.com/office/powerpoint/2010/main" val="72821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5400" b="1" dirty="0"/>
              <a:t>Parents Occupation</a:t>
            </a:r>
          </a:p>
        </p:txBody>
      </p:sp>
      <p:sp>
        <p:nvSpPr>
          <p:cNvPr id="3" name="Content Placeholder 2"/>
          <p:cNvSpPr>
            <a:spLocks noGrp="1"/>
          </p:cNvSpPr>
          <p:nvPr>
            <p:ph idx="1"/>
          </p:nvPr>
        </p:nvSpPr>
        <p:spPr>
          <a:xfrm>
            <a:off x="838200" y="1690688"/>
            <a:ext cx="10515600" cy="4946418"/>
          </a:xfrm>
        </p:spPr>
        <p:txBody>
          <a:bodyPr>
            <a:noAutofit/>
          </a:bodyPr>
          <a:lstStyle/>
          <a:p>
            <a:r>
              <a:rPr lang="en-AU" sz="3600" dirty="0"/>
              <a:t>Dickerson: </a:t>
            </a:r>
            <a:r>
              <a:rPr lang="en-AU" sz="3600" i="1" dirty="0"/>
              <a:t>Research in ASD </a:t>
            </a:r>
            <a:r>
              <a:rPr lang="en-AU" sz="3600" dirty="0"/>
              <a:t>8:9</a:t>
            </a:r>
          </a:p>
          <a:p>
            <a:r>
              <a:rPr lang="en-AU" sz="3600" dirty="0"/>
              <a:t>Fathers in technical fields more likely to have an ASD child</a:t>
            </a:r>
          </a:p>
          <a:p>
            <a:r>
              <a:rPr lang="en-AU" sz="3600" dirty="0"/>
              <a:t>Engineering: Twice as likely</a:t>
            </a:r>
          </a:p>
          <a:p>
            <a:r>
              <a:rPr lang="en-AU" sz="3600" dirty="0"/>
              <a:t>Finance: Four times</a:t>
            </a:r>
          </a:p>
          <a:p>
            <a:r>
              <a:rPr lang="en-AU" sz="3600" b="1" dirty="0"/>
              <a:t>Health care (medical): six times</a:t>
            </a:r>
          </a:p>
          <a:p>
            <a:r>
              <a:rPr lang="en-AU" sz="3600" dirty="0"/>
              <a:t>Higher risk of severe autism if both parents are in technical fields</a:t>
            </a:r>
          </a:p>
        </p:txBody>
      </p:sp>
    </p:spTree>
    <p:extLst>
      <p:ext uri="{BB962C8B-B14F-4D97-AF65-F5344CB8AC3E}">
        <p14:creationId xmlns:p14="http://schemas.microsoft.com/office/powerpoint/2010/main" val="159655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3521-E391-4AFF-93F1-F7A38263E78C}"/>
              </a:ext>
            </a:extLst>
          </p:cNvPr>
          <p:cNvSpPr>
            <a:spLocks noGrp="1"/>
          </p:cNvSpPr>
          <p:nvPr>
            <p:ph type="title"/>
          </p:nvPr>
        </p:nvSpPr>
        <p:spPr/>
        <p:txBody>
          <a:bodyPr>
            <a:normAutofit/>
          </a:bodyPr>
          <a:lstStyle/>
          <a:p>
            <a:pPr algn="ctr"/>
            <a:r>
              <a:rPr lang="en-US" sz="5400" b="1" dirty="0"/>
              <a:t>Parental Mood Disorders</a:t>
            </a:r>
            <a:endParaRPr lang="en-AU" sz="5400" b="1" dirty="0"/>
          </a:p>
        </p:txBody>
      </p:sp>
      <p:sp>
        <p:nvSpPr>
          <p:cNvPr id="3" name="Content Placeholder 2">
            <a:extLst>
              <a:ext uri="{FF2B5EF4-FFF2-40B4-BE49-F238E27FC236}">
                <a16:creationId xmlns:a16="http://schemas.microsoft.com/office/drawing/2014/main" id="{2DCC0BA5-8E71-401A-A397-545B7A4036B5}"/>
              </a:ext>
            </a:extLst>
          </p:cNvPr>
          <p:cNvSpPr>
            <a:spLocks noGrp="1"/>
          </p:cNvSpPr>
          <p:nvPr>
            <p:ph idx="1"/>
          </p:nvPr>
        </p:nvSpPr>
        <p:spPr>
          <a:xfrm>
            <a:off x="838200" y="1935386"/>
            <a:ext cx="10515600" cy="4803893"/>
          </a:xfrm>
        </p:spPr>
        <p:txBody>
          <a:bodyPr>
            <a:noAutofit/>
          </a:bodyPr>
          <a:lstStyle/>
          <a:p>
            <a:pPr marL="0" indent="0">
              <a:buNone/>
            </a:pPr>
            <a:r>
              <a:rPr lang="en-US" sz="3600" dirty="0"/>
              <a:t>Schnabel et al (2020) </a:t>
            </a:r>
            <a:r>
              <a:rPr lang="en-US" sz="3600" i="1" dirty="0"/>
              <a:t>Autism</a:t>
            </a:r>
            <a:r>
              <a:rPr lang="en-US" sz="3600" dirty="0"/>
              <a:t> 24 26-40</a:t>
            </a:r>
          </a:p>
          <a:p>
            <a:pPr marL="0" indent="0">
              <a:buNone/>
            </a:pPr>
            <a:r>
              <a:rPr lang="en-US" sz="3600" dirty="0"/>
              <a:t>Meta-analysis of studies</a:t>
            </a:r>
          </a:p>
          <a:p>
            <a:r>
              <a:rPr lang="en-US" sz="3600" dirty="0"/>
              <a:t>33% had </a:t>
            </a:r>
            <a:r>
              <a:rPr lang="en-US" sz="3600" b="1" dirty="0"/>
              <a:t>anxiety disorders</a:t>
            </a:r>
          </a:p>
          <a:p>
            <a:r>
              <a:rPr lang="en-US" sz="3600" dirty="0"/>
              <a:t>31% had </a:t>
            </a:r>
            <a:r>
              <a:rPr lang="en-US" sz="3600" b="1" dirty="0"/>
              <a:t>depressive disorders</a:t>
            </a:r>
          </a:p>
          <a:p>
            <a:r>
              <a:rPr lang="en-US" sz="3600" dirty="0"/>
              <a:t>No significant difference between mothers and fathers</a:t>
            </a:r>
          </a:p>
        </p:txBody>
      </p:sp>
    </p:spTree>
    <p:extLst>
      <p:ext uri="{BB962C8B-B14F-4D97-AF65-F5344CB8AC3E}">
        <p14:creationId xmlns:p14="http://schemas.microsoft.com/office/powerpoint/2010/main" val="14340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sz="5400" b="1" dirty="0"/>
              <a:t>Accommodating Autism at School: Camouflaging</a:t>
            </a:r>
          </a:p>
        </p:txBody>
      </p:sp>
      <p:sp>
        <p:nvSpPr>
          <p:cNvPr id="3" name="Content Placeholder 2"/>
          <p:cNvSpPr>
            <a:spLocks noGrp="1"/>
          </p:cNvSpPr>
          <p:nvPr>
            <p:ph idx="1"/>
          </p:nvPr>
        </p:nvSpPr>
        <p:spPr>
          <a:xfrm>
            <a:off x="838200" y="1845629"/>
            <a:ext cx="10515600" cy="4647246"/>
          </a:xfrm>
        </p:spPr>
        <p:txBody>
          <a:bodyPr>
            <a:noAutofit/>
          </a:bodyPr>
          <a:lstStyle/>
          <a:p>
            <a:r>
              <a:rPr lang="en-AU" sz="3200" b="1" dirty="0"/>
              <a:t>Observing, analysing and imitating</a:t>
            </a:r>
          </a:p>
          <a:p>
            <a:r>
              <a:rPr lang="en-AU" sz="3200" dirty="0"/>
              <a:t>Learning social and friendship rules</a:t>
            </a:r>
          </a:p>
          <a:p>
            <a:r>
              <a:rPr lang="en-AU" sz="3200" dirty="0"/>
              <a:t>Supress autistic characteristics and avoid being rejected and bullied</a:t>
            </a:r>
          </a:p>
          <a:p>
            <a:r>
              <a:rPr lang="en-AU" sz="3200" dirty="0"/>
              <a:t>Surface sociability but a lack of social identity</a:t>
            </a:r>
          </a:p>
          <a:p>
            <a:r>
              <a:rPr lang="en-AU" sz="3200" dirty="0"/>
              <a:t>Socializing is a source of anxiety and stress</a:t>
            </a:r>
          </a:p>
          <a:p>
            <a:r>
              <a:rPr lang="en-AU" sz="3200" dirty="0"/>
              <a:t>Inconspicuous at school, so autistic burnout is not noticed</a:t>
            </a:r>
          </a:p>
        </p:txBody>
      </p:sp>
    </p:spTree>
    <p:extLst>
      <p:ext uri="{BB962C8B-B14F-4D97-AF65-F5344CB8AC3E}">
        <p14:creationId xmlns:p14="http://schemas.microsoft.com/office/powerpoint/2010/main" val="72904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226031"/>
            <a:ext cx="10515600" cy="955497"/>
          </a:xfrm>
        </p:spPr>
        <p:txBody>
          <a:bodyPr>
            <a:normAutofit/>
          </a:bodyPr>
          <a:lstStyle/>
          <a:p>
            <a:pPr algn="ctr" eaLnBrk="1" hangingPunct="1"/>
            <a:r>
              <a:rPr lang="en-AU" altLang="en-US" sz="5400" b="1" dirty="0"/>
              <a:t>The Mask</a:t>
            </a:r>
          </a:p>
        </p:txBody>
      </p:sp>
      <p:sp>
        <p:nvSpPr>
          <p:cNvPr id="16387" name="Content Placeholder 2"/>
          <p:cNvSpPr>
            <a:spLocks noGrp="1"/>
          </p:cNvSpPr>
          <p:nvPr>
            <p:ph idx="1"/>
          </p:nvPr>
        </p:nvSpPr>
        <p:spPr>
          <a:xfrm>
            <a:off x="953670" y="1320229"/>
            <a:ext cx="10557672" cy="5061099"/>
          </a:xfrm>
        </p:spPr>
        <p:txBody>
          <a:bodyPr>
            <a:normAutofit/>
          </a:bodyPr>
          <a:lstStyle/>
          <a:p>
            <a:pPr eaLnBrk="1" hangingPunct="1"/>
            <a:r>
              <a:rPr lang="en-AU" altLang="en-US" sz="3600" i="1" dirty="0"/>
              <a:t>Emily masks in public and will meltdown the second she is out of the situation.</a:t>
            </a:r>
          </a:p>
          <a:p>
            <a:pPr eaLnBrk="1" hangingPunct="1"/>
            <a:r>
              <a:rPr lang="en-AU" altLang="en-US" sz="3600" dirty="0"/>
              <a:t>Dr Jekyll and Mr Hyde</a:t>
            </a:r>
          </a:p>
          <a:p>
            <a:r>
              <a:rPr lang="en-AU" sz="3600" i="1" dirty="0"/>
              <a:t>I can dance. I can dance with anyone who wants to dance with me, but it is always their choreography</a:t>
            </a:r>
            <a:r>
              <a:rPr lang="en-AU" sz="3600" dirty="0"/>
              <a:t>.</a:t>
            </a:r>
          </a:p>
          <a:p>
            <a:pPr eaLnBrk="1" hangingPunct="1"/>
            <a:endParaRPr lang="en-AU" altLang="en-US" sz="3600" dirty="0"/>
          </a:p>
          <a:p>
            <a:pPr marL="0" indent="0">
              <a:buNone/>
            </a:pPr>
            <a:endParaRPr lang="en-AU" altLang="en-US" dirty="0">
              <a:solidFill>
                <a:srgbClr val="8000FF"/>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440" y="4716886"/>
            <a:ext cx="2638771" cy="147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79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ctr" eaLnBrk="1" hangingPunct="1"/>
            <a:r>
              <a:rPr lang="en-US" altLang="en-US" sz="5400" b="1" dirty="0"/>
              <a:t> Friendship: Stage 1    3-6 Years</a:t>
            </a:r>
          </a:p>
        </p:txBody>
      </p:sp>
      <p:sp>
        <p:nvSpPr>
          <p:cNvPr id="56323" name="Rectangle 3"/>
          <p:cNvSpPr>
            <a:spLocks noGrp="1" noChangeArrowheads="1"/>
          </p:cNvSpPr>
          <p:nvPr>
            <p:ph type="body" sz="half" idx="2"/>
          </p:nvPr>
        </p:nvSpPr>
        <p:spPr>
          <a:xfrm>
            <a:off x="6176964" y="1600201"/>
            <a:ext cx="4033837" cy="4525963"/>
          </a:xfrm>
        </p:spPr>
        <p:txBody>
          <a:bodyPr/>
          <a:lstStyle/>
          <a:p>
            <a:pPr eaLnBrk="1" hangingPunct="1"/>
            <a:endParaRPr lang="en-US" altLang="en-US"/>
          </a:p>
        </p:txBody>
      </p:sp>
      <p:pic>
        <p:nvPicPr>
          <p:cNvPr id="56324" name="Picture 4" descr="CarolineKatie"/>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3048000" y="2057400"/>
            <a:ext cx="5867400" cy="4114800"/>
          </a:xfrm>
        </p:spPr>
      </p:pic>
      <p:sp>
        <p:nvSpPr>
          <p:cNvPr id="2" name="Footer Placeholder 1">
            <a:extLst>
              <a:ext uri="{FF2B5EF4-FFF2-40B4-BE49-F238E27FC236}">
                <a16:creationId xmlns:a16="http://schemas.microsoft.com/office/drawing/2014/main" id="{D07C3205-62A8-4EF0-BE73-6CE3B9022443}"/>
              </a:ext>
            </a:extLst>
          </p:cNvPr>
          <p:cNvSpPr>
            <a:spLocks noGrp="1"/>
          </p:cNvSpPr>
          <p:nvPr>
            <p:ph type="ftr" sz="quarter" idx="11"/>
          </p:nvPr>
        </p:nvSpPr>
        <p:spPr/>
        <p:txBody>
          <a:bodyPr/>
          <a:lstStyle/>
          <a:p>
            <a:pPr>
              <a:defRPr/>
            </a:pPr>
            <a:r>
              <a:rPr lang="en-US" dirty="0"/>
              <a:t>©Copyright 2023 Tony Attwood</a:t>
            </a:r>
          </a:p>
        </p:txBody>
      </p:sp>
    </p:spTree>
    <p:custDataLst>
      <p:tags r:id="rId1"/>
    </p:custDataLst>
    <p:extLst>
      <p:ext uri="{BB962C8B-B14F-4D97-AF65-F5344CB8AC3E}">
        <p14:creationId xmlns:p14="http://schemas.microsoft.com/office/powerpoint/2010/main" val="162213605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TRANSITION" val="GettingFileFromFolder.p3d 1"/>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TRANSITION" val="WalkingDowntheHallway.p3d 1"/>
  <p:tag name="POWER3D OPTIONS" val="Medium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TotalTime>
  <Words>2179</Words>
  <Application>Microsoft Office PowerPoint</Application>
  <PresentationFormat>Widescreen</PresentationFormat>
  <Paragraphs>316</Paragraphs>
  <Slides>48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Aptos</vt:lpstr>
      <vt:lpstr>Aptos Display</vt:lpstr>
      <vt:lpstr>Arial</vt:lpstr>
      <vt:lpstr>Times New Roman</vt:lpstr>
      <vt:lpstr>Office Theme</vt:lpstr>
      <vt:lpstr>Autism and Family Dynamics</vt:lpstr>
      <vt:lpstr>Programme</vt:lpstr>
      <vt:lpstr>Prevalence of Autism</vt:lpstr>
      <vt:lpstr>Recurrence Rates</vt:lpstr>
      <vt:lpstr>Parents Occupation</vt:lpstr>
      <vt:lpstr>Parental Mood Disorders</vt:lpstr>
      <vt:lpstr>Accommodating Autism at School: Camouflaging</vt:lpstr>
      <vt:lpstr>The Mask</vt:lpstr>
      <vt:lpstr> Friendship: Stage 1    3-6 Years</vt:lpstr>
      <vt:lpstr>Strategies: An Adult ‘Acting’ As a Friend</vt:lpstr>
      <vt:lpstr>Social Stories</vt:lpstr>
      <vt:lpstr>Two-Person Hugs</vt:lpstr>
      <vt:lpstr>Stage 2  6-9 Years Social Signals</vt:lpstr>
      <vt:lpstr>Ability to Attribute Social Meaning</vt:lpstr>
      <vt:lpstr>PowerPoint Presentation</vt:lpstr>
      <vt:lpstr>PowerPoint Presentation</vt:lpstr>
      <vt:lpstr>Friendship Opportunities</vt:lpstr>
      <vt:lpstr>Stage 3: Friendships</vt:lpstr>
      <vt:lpstr>PowerPoint Presentation</vt:lpstr>
      <vt:lpstr>Stage 4 Friendships Age 13+</vt:lpstr>
      <vt:lpstr>Autistic Friendships</vt:lpstr>
      <vt:lpstr>Autistic Friendships</vt:lpstr>
      <vt:lpstr>Friendship Encouragement</vt:lpstr>
      <vt:lpstr>Friendship Activities for Parents</vt:lpstr>
      <vt:lpstr>Meltdowns</vt:lpstr>
      <vt:lpstr>Managing a Meltdown</vt:lpstr>
      <vt:lpstr>Special Interests (Passions)</vt:lpstr>
      <vt:lpstr>Special Interests</vt:lpstr>
      <vt:lpstr>The Stages of Autism Through  the Lifespan: Puberty and Adolescence</vt:lpstr>
      <vt:lpstr>Autistic Adult Well-Being: Maja Toudal Survey</vt:lpstr>
      <vt:lpstr>Autistic Well-Being: Maja Toudal Survey</vt:lpstr>
      <vt:lpstr>Ageing and Autism  Research conducted by Berthine Ommensen</vt:lpstr>
      <vt:lpstr>Ageing: Emotional Regulation</vt:lpstr>
      <vt:lpstr>Ageing: Emotional Regulation</vt:lpstr>
      <vt:lpstr>Ageing: Emotional Regulation</vt:lpstr>
      <vt:lpstr>Ageing: Social Instinct</vt:lpstr>
      <vt:lpstr>Ageing: Positive Outlook</vt:lpstr>
      <vt:lpstr>Several Autistic Children</vt:lpstr>
      <vt:lpstr>Maintaining the Relationship for Parents of an Autistic Child</vt:lpstr>
      <vt:lpstr>Maintaining the Relationship for Parents of an ASD Child</vt:lpstr>
      <vt:lpstr>Divorce Rates</vt:lpstr>
      <vt:lpstr>Being an Autistic Mother</vt:lpstr>
      <vt:lpstr>Being an Autistic Mother</vt:lpstr>
      <vt:lpstr>Being an Autistic  Mother</vt:lpstr>
      <vt:lpstr>Clinical Experience: Support group for NT children</vt:lpstr>
      <vt:lpstr>Issues for the Autistic parent</vt:lpstr>
      <vt:lpstr>Siblings</vt:lpstr>
      <vt:lpstr>www.attwoodandgarnettevents.com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and Family Dynamics</dc:title>
  <dc:creator>Tony Attwood</dc:creator>
  <cp:lastModifiedBy>Tony Attwood</cp:lastModifiedBy>
  <cp:revision>1</cp:revision>
  <dcterms:created xsi:type="dcterms:W3CDTF">2024-03-05T06:42:10Z</dcterms:created>
  <dcterms:modified xsi:type="dcterms:W3CDTF">2024-03-10T00:24:31Z</dcterms:modified>
</cp:coreProperties>
</file>