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35"/>
  </p:notesMasterIdLst>
  <p:handoutMasterIdLst>
    <p:handoutMasterId r:id="rId36"/>
  </p:handoutMasterIdLst>
  <p:sldIdLst>
    <p:sldId id="256" r:id="rId6"/>
    <p:sldId id="275" r:id="rId7"/>
    <p:sldId id="299" r:id="rId8"/>
    <p:sldId id="257" r:id="rId9"/>
    <p:sldId id="258" r:id="rId10"/>
    <p:sldId id="261" r:id="rId11"/>
    <p:sldId id="259" r:id="rId12"/>
    <p:sldId id="290" r:id="rId13"/>
    <p:sldId id="302" r:id="rId14"/>
    <p:sldId id="300" r:id="rId15"/>
    <p:sldId id="260" r:id="rId16"/>
    <p:sldId id="271" r:id="rId17"/>
    <p:sldId id="283" r:id="rId18"/>
    <p:sldId id="264" r:id="rId19"/>
    <p:sldId id="270" r:id="rId20"/>
    <p:sldId id="285" r:id="rId21"/>
    <p:sldId id="262" r:id="rId22"/>
    <p:sldId id="272" r:id="rId23"/>
    <p:sldId id="280" r:id="rId24"/>
    <p:sldId id="286" r:id="rId25"/>
    <p:sldId id="263" r:id="rId26"/>
    <p:sldId id="267" r:id="rId27"/>
    <p:sldId id="281" r:id="rId28"/>
    <p:sldId id="287" r:id="rId29"/>
    <p:sldId id="291" r:id="rId30"/>
    <p:sldId id="293" r:id="rId31"/>
    <p:sldId id="296" r:id="rId32"/>
    <p:sldId id="297" r:id="rId33"/>
    <p:sldId id="274" r:id="rId3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48C87C"/>
    <a:srgbClr val="FF9933"/>
    <a:srgbClr val="FC840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DFD00-A9D8-4464-984D-7DFC6F188160}" v="1" dt="2020-09-24T13:16:29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59" autoAdjust="0"/>
  </p:normalViewPr>
  <p:slideViewPr>
    <p:cSldViewPr>
      <p:cViewPr varScale="1">
        <p:scale>
          <a:sx n="79" d="100"/>
          <a:sy n="79" d="100"/>
        </p:scale>
        <p:origin x="92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euan Rees" userId="7a9f80e4-b476-4729-a5ad-6383094e958d" providerId="ADAL" clId="{30F33FC7-AB8D-4D36-8252-83C2D82E7B5B}"/>
    <pc:docChg chg="custSel modSld modMainMaster">
      <pc:chgData name="Ieuan Rees" userId="7a9f80e4-b476-4729-a5ad-6383094e958d" providerId="ADAL" clId="{30F33FC7-AB8D-4D36-8252-83C2D82E7B5B}" dt="2020-08-26T11:22:48.446" v="66" actId="22"/>
      <pc:docMkLst>
        <pc:docMk/>
      </pc:docMkLst>
      <pc:sldChg chg="modSp mod">
        <pc:chgData name="Ieuan Rees" userId="7a9f80e4-b476-4729-a5ad-6383094e958d" providerId="ADAL" clId="{30F33FC7-AB8D-4D36-8252-83C2D82E7B5B}" dt="2020-08-26T11:21:37.188" v="50" actId="1036"/>
        <pc:sldMkLst>
          <pc:docMk/>
          <pc:sldMk cId="0" sldId="259"/>
        </pc:sldMkLst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2" creationId="{00000000-0000-0000-0000-000000000000}"/>
          </ac:spMkLst>
        </pc:spChg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4" creationId="{00000000-0000-0000-0000-000000000000}"/>
          </ac:spMkLst>
        </pc:spChg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5" creationId="{00000000-0000-0000-0000-000000000000}"/>
          </ac:spMkLst>
        </pc:spChg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6" creationId="{00000000-0000-0000-0000-000000000000}"/>
          </ac:spMkLst>
        </pc:spChg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7" creationId="{00000000-0000-0000-0000-000000000000}"/>
          </ac:spMkLst>
        </pc:spChg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8" creationId="{00000000-0000-0000-0000-000000000000}"/>
          </ac:spMkLst>
        </pc:spChg>
        <pc:spChg chg="mod">
          <ac:chgData name="Ieuan Rees" userId="7a9f80e4-b476-4729-a5ad-6383094e958d" providerId="ADAL" clId="{30F33FC7-AB8D-4D36-8252-83C2D82E7B5B}" dt="2020-08-26T11:21:37.188" v="50" actId="1036"/>
          <ac:spMkLst>
            <pc:docMk/>
            <pc:sldMk cId="0" sldId="259"/>
            <ac:spMk id="6151" creationId="{00000000-0000-0000-0000-000000000000}"/>
          </ac:spMkLst>
        </pc:spChg>
        <pc:picChg chg="mod">
          <ac:chgData name="Ieuan Rees" userId="7a9f80e4-b476-4729-a5ad-6383094e958d" providerId="ADAL" clId="{30F33FC7-AB8D-4D36-8252-83C2D82E7B5B}" dt="2020-08-26T11:21:37.188" v="50" actId="1036"/>
          <ac:picMkLst>
            <pc:docMk/>
            <pc:sldMk cId="0" sldId="259"/>
            <ac:picMk id="16" creationId="{00000000-0000-0000-0000-000000000000}"/>
          </ac:picMkLst>
        </pc:picChg>
        <pc:picChg chg="mod">
          <ac:chgData name="Ieuan Rees" userId="7a9f80e4-b476-4729-a5ad-6383094e958d" providerId="ADAL" clId="{30F33FC7-AB8D-4D36-8252-83C2D82E7B5B}" dt="2020-08-26T11:21:37.188" v="50" actId="1036"/>
          <ac:picMkLst>
            <pc:docMk/>
            <pc:sldMk cId="0" sldId="259"/>
            <ac:picMk id="17" creationId="{00000000-0000-0000-0000-000000000000}"/>
          </ac:picMkLst>
        </pc:picChg>
        <pc:picChg chg="mod">
          <ac:chgData name="Ieuan Rees" userId="7a9f80e4-b476-4729-a5ad-6383094e958d" providerId="ADAL" clId="{30F33FC7-AB8D-4D36-8252-83C2D82E7B5B}" dt="2020-08-26T11:21:37.188" v="50" actId="1036"/>
          <ac:picMkLst>
            <pc:docMk/>
            <pc:sldMk cId="0" sldId="259"/>
            <ac:picMk id="18" creationId="{00000000-0000-0000-0000-000000000000}"/>
          </ac:picMkLst>
        </pc:picChg>
        <pc:picChg chg="mod">
          <ac:chgData name="Ieuan Rees" userId="7a9f80e4-b476-4729-a5ad-6383094e958d" providerId="ADAL" clId="{30F33FC7-AB8D-4D36-8252-83C2D82E7B5B}" dt="2020-08-26T11:21:37.188" v="50" actId="1036"/>
          <ac:picMkLst>
            <pc:docMk/>
            <pc:sldMk cId="0" sldId="259"/>
            <ac:picMk id="19" creationId="{00000000-0000-0000-0000-000000000000}"/>
          </ac:picMkLst>
        </pc:picChg>
        <pc:picChg chg="mod">
          <ac:chgData name="Ieuan Rees" userId="7a9f80e4-b476-4729-a5ad-6383094e958d" providerId="ADAL" clId="{30F33FC7-AB8D-4D36-8252-83C2D82E7B5B}" dt="2020-08-26T11:21:37.188" v="50" actId="1036"/>
          <ac:picMkLst>
            <pc:docMk/>
            <pc:sldMk cId="0" sldId="259"/>
            <ac:picMk id="20" creationId="{00000000-0000-0000-0000-000000000000}"/>
          </ac:picMkLst>
        </pc:picChg>
        <pc:picChg chg="mod">
          <ac:chgData name="Ieuan Rees" userId="7a9f80e4-b476-4729-a5ad-6383094e958d" providerId="ADAL" clId="{30F33FC7-AB8D-4D36-8252-83C2D82E7B5B}" dt="2020-08-26T11:21:37.188" v="50" actId="1036"/>
          <ac:picMkLst>
            <pc:docMk/>
            <pc:sldMk cId="0" sldId="259"/>
            <ac:picMk id="21" creationId="{00000000-0000-0000-0000-000000000000}"/>
          </ac:picMkLst>
        </pc:picChg>
      </pc:sldChg>
      <pc:sldChg chg="modSp mod">
        <pc:chgData name="Ieuan Rees" userId="7a9f80e4-b476-4729-a5ad-6383094e958d" providerId="ADAL" clId="{30F33FC7-AB8D-4D36-8252-83C2D82E7B5B}" dt="2020-08-26T11:22:10.414" v="55" actId="14100"/>
        <pc:sldMkLst>
          <pc:docMk/>
          <pc:sldMk cId="0" sldId="262"/>
        </pc:sldMkLst>
        <pc:picChg chg="mod">
          <ac:chgData name="Ieuan Rees" userId="7a9f80e4-b476-4729-a5ad-6383094e958d" providerId="ADAL" clId="{30F33FC7-AB8D-4D36-8252-83C2D82E7B5B}" dt="2020-08-26T11:22:10.414" v="55" actId="14100"/>
          <ac:picMkLst>
            <pc:docMk/>
            <pc:sldMk cId="0" sldId="262"/>
            <ac:picMk id="7" creationId="{00000000-0000-0000-0000-000000000000}"/>
          </ac:picMkLst>
        </pc:picChg>
      </pc:sldChg>
      <pc:sldChg chg="addSp delSp mod">
        <pc:chgData name="Ieuan Rees" userId="7a9f80e4-b476-4729-a5ad-6383094e958d" providerId="ADAL" clId="{30F33FC7-AB8D-4D36-8252-83C2D82E7B5B}" dt="2020-08-26T11:22:48.446" v="66" actId="22"/>
        <pc:sldMkLst>
          <pc:docMk/>
          <pc:sldMk cId="0" sldId="274"/>
        </pc:sldMkLst>
        <pc:picChg chg="del">
          <ac:chgData name="Ieuan Rees" userId="7a9f80e4-b476-4729-a5ad-6383094e958d" providerId="ADAL" clId="{30F33FC7-AB8D-4D36-8252-83C2D82E7B5B}" dt="2020-08-26T11:22:48.132" v="65" actId="478"/>
          <ac:picMkLst>
            <pc:docMk/>
            <pc:sldMk cId="0" sldId="274"/>
            <ac:picMk id="3" creationId="{00000000-0000-0000-0000-000000000000}"/>
          </ac:picMkLst>
        </pc:picChg>
        <pc:picChg chg="add">
          <ac:chgData name="Ieuan Rees" userId="7a9f80e4-b476-4729-a5ad-6383094e958d" providerId="ADAL" clId="{30F33FC7-AB8D-4D36-8252-83C2D82E7B5B}" dt="2020-08-26T11:22:48.446" v="66" actId="22"/>
          <ac:picMkLst>
            <pc:docMk/>
            <pc:sldMk cId="0" sldId="274"/>
            <ac:picMk id="6" creationId="{055EC8A7-37F2-429D-8C12-B22224B83636}"/>
          </ac:picMkLst>
        </pc:picChg>
      </pc:sldChg>
      <pc:sldChg chg="modSp mod">
        <pc:chgData name="Ieuan Rees" userId="7a9f80e4-b476-4729-a5ad-6383094e958d" providerId="ADAL" clId="{30F33FC7-AB8D-4D36-8252-83C2D82E7B5B}" dt="2020-08-26T11:21:10.292" v="48" actId="20577"/>
        <pc:sldMkLst>
          <pc:docMk/>
          <pc:sldMk cId="2272009857" sldId="275"/>
        </pc:sldMkLst>
        <pc:spChg chg="mod">
          <ac:chgData name="Ieuan Rees" userId="7a9f80e4-b476-4729-a5ad-6383094e958d" providerId="ADAL" clId="{30F33FC7-AB8D-4D36-8252-83C2D82E7B5B}" dt="2020-08-26T11:21:10.292" v="48" actId="20577"/>
          <ac:spMkLst>
            <pc:docMk/>
            <pc:sldMk cId="2272009857" sldId="275"/>
            <ac:spMk id="4" creationId="{00000000-0000-0000-0000-000000000000}"/>
          </ac:spMkLst>
        </pc:spChg>
      </pc:sldChg>
      <pc:sldChg chg="modSp mod">
        <pc:chgData name="Ieuan Rees" userId="7a9f80e4-b476-4729-a5ad-6383094e958d" providerId="ADAL" clId="{30F33FC7-AB8D-4D36-8252-83C2D82E7B5B}" dt="2020-08-26T11:22:27.460" v="59" actId="1036"/>
        <pc:sldMkLst>
          <pc:docMk/>
          <pc:sldMk cId="3743605043" sldId="296"/>
        </pc:sldMkLst>
        <pc:spChg chg="mod">
          <ac:chgData name="Ieuan Rees" userId="7a9f80e4-b476-4729-a5ad-6383094e958d" providerId="ADAL" clId="{30F33FC7-AB8D-4D36-8252-83C2D82E7B5B}" dt="2020-08-26T11:22:27.460" v="59" actId="1036"/>
          <ac:spMkLst>
            <pc:docMk/>
            <pc:sldMk cId="3743605043" sldId="296"/>
            <ac:spMk id="5" creationId="{00000000-0000-0000-0000-000000000000}"/>
          </ac:spMkLst>
        </pc:spChg>
        <pc:picChg chg="mod">
          <ac:chgData name="Ieuan Rees" userId="7a9f80e4-b476-4729-a5ad-6383094e958d" providerId="ADAL" clId="{30F33FC7-AB8D-4D36-8252-83C2D82E7B5B}" dt="2020-08-26T11:22:27.460" v="59" actId="1036"/>
          <ac:picMkLst>
            <pc:docMk/>
            <pc:sldMk cId="3743605043" sldId="296"/>
            <ac:picMk id="2" creationId="{00000000-0000-0000-0000-000000000000}"/>
          </ac:picMkLst>
        </pc:picChg>
      </pc:sldChg>
      <pc:sldChg chg="modSp mod">
        <pc:chgData name="Ieuan Rees" userId="7a9f80e4-b476-4729-a5ad-6383094e958d" providerId="ADAL" clId="{30F33FC7-AB8D-4D36-8252-83C2D82E7B5B}" dt="2020-08-26T11:22:33.433" v="64" actId="1035"/>
        <pc:sldMkLst>
          <pc:docMk/>
          <pc:sldMk cId="1016988551" sldId="297"/>
        </pc:sldMkLst>
        <pc:spChg chg="mod">
          <ac:chgData name="Ieuan Rees" userId="7a9f80e4-b476-4729-a5ad-6383094e958d" providerId="ADAL" clId="{30F33FC7-AB8D-4D36-8252-83C2D82E7B5B}" dt="2020-08-26T11:22:33.433" v="64" actId="1035"/>
          <ac:spMkLst>
            <pc:docMk/>
            <pc:sldMk cId="1016988551" sldId="297"/>
            <ac:spMk id="5" creationId="{00000000-0000-0000-0000-000000000000}"/>
          </ac:spMkLst>
        </pc:spChg>
        <pc:picChg chg="mod">
          <ac:chgData name="Ieuan Rees" userId="7a9f80e4-b476-4729-a5ad-6383094e958d" providerId="ADAL" clId="{30F33FC7-AB8D-4D36-8252-83C2D82E7B5B}" dt="2020-08-26T11:22:33.433" v="64" actId="1035"/>
          <ac:picMkLst>
            <pc:docMk/>
            <pc:sldMk cId="1016988551" sldId="297"/>
            <ac:picMk id="2" creationId="{00000000-0000-0000-0000-000000000000}"/>
          </ac:picMkLst>
        </pc:picChg>
      </pc:sldChg>
      <pc:sldChg chg="modSp mod">
        <pc:chgData name="Ieuan Rees" userId="7a9f80e4-b476-4729-a5ad-6383094e958d" providerId="ADAL" clId="{30F33FC7-AB8D-4D36-8252-83C2D82E7B5B}" dt="2020-08-26T11:21:57.151" v="54" actId="1076"/>
        <pc:sldMkLst>
          <pc:docMk/>
          <pc:sldMk cId="4055701509" sldId="300"/>
        </pc:sldMkLst>
        <pc:picChg chg="mod">
          <ac:chgData name="Ieuan Rees" userId="7a9f80e4-b476-4729-a5ad-6383094e958d" providerId="ADAL" clId="{30F33FC7-AB8D-4D36-8252-83C2D82E7B5B}" dt="2020-08-26T11:21:57.151" v="54" actId="1076"/>
          <ac:picMkLst>
            <pc:docMk/>
            <pc:sldMk cId="4055701509" sldId="300"/>
            <ac:picMk id="4" creationId="{00000000-0000-0000-0000-000000000000}"/>
          </ac:picMkLst>
        </pc:picChg>
      </pc:sldChg>
      <pc:sldChg chg="modSp mod">
        <pc:chgData name="Ieuan Rees" userId="7a9f80e4-b476-4729-a5ad-6383094e958d" providerId="ADAL" clId="{30F33FC7-AB8D-4D36-8252-83C2D82E7B5B}" dt="2020-08-26T11:21:48.798" v="52" actId="1076"/>
        <pc:sldMkLst>
          <pc:docMk/>
          <pc:sldMk cId="3721939215" sldId="302"/>
        </pc:sldMkLst>
        <pc:picChg chg="mod">
          <ac:chgData name="Ieuan Rees" userId="7a9f80e4-b476-4729-a5ad-6383094e958d" providerId="ADAL" clId="{30F33FC7-AB8D-4D36-8252-83C2D82E7B5B}" dt="2020-08-26T11:21:48.798" v="52" actId="1076"/>
          <ac:picMkLst>
            <pc:docMk/>
            <pc:sldMk cId="3721939215" sldId="302"/>
            <ac:picMk id="5" creationId="{00000000-0000-0000-0000-000000000000}"/>
          </ac:picMkLst>
        </pc:picChg>
      </pc:sldChg>
      <pc:sldMasterChg chg="modSp mod modSldLayout">
        <pc:chgData name="Ieuan Rees" userId="7a9f80e4-b476-4729-a5ad-6383094e958d" providerId="ADAL" clId="{30F33FC7-AB8D-4D36-8252-83C2D82E7B5B}" dt="2020-08-26T11:20:34.294" v="6" actId="478"/>
        <pc:sldMasterMkLst>
          <pc:docMk/>
          <pc:sldMasterMk cId="588564577" sldId="2147483696"/>
        </pc:sldMasterMkLst>
        <pc:picChg chg="mod">
          <ac:chgData name="Ieuan Rees" userId="7a9f80e4-b476-4729-a5ad-6383094e958d" providerId="ADAL" clId="{30F33FC7-AB8D-4D36-8252-83C2D82E7B5B}" dt="2020-08-26T11:20:30.308" v="4" actId="1036"/>
          <ac:picMkLst>
            <pc:docMk/>
            <pc:sldMasterMk cId="588564577" sldId="2147483696"/>
            <ac:picMk id="7" creationId="{00000000-0000-0000-0000-000000000000}"/>
          </ac:picMkLst>
        </pc:picChg>
        <pc:sldLayoutChg chg="delSp mod">
          <pc:chgData name="Ieuan Rees" userId="7a9f80e4-b476-4729-a5ad-6383094e958d" providerId="ADAL" clId="{30F33FC7-AB8D-4D36-8252-83C2D82E7B5B}" dt="2020-08-26T11:20:34.294" v="6" actId="478"/>
          <pc:sldLayoutMkLst>
            <pc:docMk/>
            <pc:sldMasterMk cId="588564577" sldId="2147483696"/>
            <pc:sldLayoutMk cId="409522929" sldId="2147483697"/>
          </pc:sldLayoutMkLst>
          <pc:spChg chg="del">
            <ac:chgData name="Ieuan Rees" userId="7a9f80e4-b476-4729-a5ad-6383094e958d" providerId="ADAL" clId="{30F33FC7-AB8D-4D36-8252-83C2D82E7B5B}" dt="2020-08-26T11:20:34.294" v="6" actId="478"/>
            <ac:spMkLst>
              <pc:docMk/>
              <pc:sldMasterMk cId="588564577" sldId="2147483696"/>
              <pc:sldLayoutMk cId="409522929" sldId="2147483697"/>
              <ac:spMk id="7" creationId="{00000000-0000-0000-0000-000000000000}"/>
            </ac:spMkLst>
          </pc:spChg>
          <pc:picChg chg="del">
            <ac:chgData name="Ieuan Rees" userId="7a9f80e4-b476-4729-a5ad-6383094e958d" providerId="ADAL" clId="{30F33FC7-AB8D-4D36-8252-83C2D82E7B5B}" dt="2020-08-26T11:20:33.088" v="5" actId="478"/>
            <ac:picMkLst>
              <pc:docMk/>
              <pc:sldMasterMk cId="588564577" sldId="2147483696"/>
              <pc:sldLayoutMk cId="409522929" sldId="2147483697"/>
              <ac:picMk id="11" creationId="{00000000-0000-0000-0000-000000000000}"/>
            </ac:picMkLst>
          </pc:picChg>
        </pc:sldLayoutChg>
      </pc:sldMasterChg>
    </pc:docChg>
  </pc:docChgLst>
  <pc:docChgLst>
    <pc:chgData name="Tracy Hinton" userId="2e09a066-2f63-4b4c-99ad-7e038345d260" providerId="ADAL" clId="{880DFD00-A9D8-4464-984D-7DFC6F188160}"/>
    <pc:docChg chg="modSld">
      <pc:chgData name="Tracy Hinton" userId="2e09a066-2f63-4b4c-99ad-7e038345d260" providerId="ADAL" clId="{880DFD00-A9D8-4464-984D-7DFC6F188160}" dt="2020-09-24T13:16:56.953" v="43" actId="6549"/>
      <pc:docMkLst>
        <pc:docMk/>
      </pc:docMkLst>
      <pc:sldChg chg="modSp mod">
        <pc:chgData name="Tracy Hinton" userId="2e09a066-2f63-4b4c-99ad-7e038345d260" providerId="ADAL" clId="{880DFD00-A9D8-4464-984D-7DFC6F188160}" dt="2020-09-24T13:16:18.508" v="11" actId="1036"/>
        <pc:sldMkLst>
          <pc:docMk/>
          <pc:sldMk cId="0" sldId="256"/>
        </pc:sldMkLst>
        <pc:spChg chg="mod">
          <ac:chgData name="Tracy Hinton" userId="2e09a066-2f63-4b4c-99ad-7e038345d260" providerId="ADAL" clId="{880DFD00-A9D8-4464-984D-7DFC6F188160}" dt="2020-09-24T13:16:18.508" v="11" actId="1036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Tracy Hinton" userId="2e09a066-2f63-4b4c-99ad-7e038345d260" providerId="ADAL" clId="{880DFD00-A9D8-4464-984D-7DFC6F188160}" dt="2020-09-24T13:16:56.953" v="43" actId="6549"/>
        <pc:sldMkLst>
          <pc:docMk/>
          <pc:sldMk cId="0" sldId="274"/>
        </pc:sldMkLst>
        <pc:spChg chg="mod">
          <ac:chgData name="Tracy Hinton" userId="2e09a066-2f63-4b4c-99ad-7e038345d260" providerId="ADAL" clId="{880DFD00-A9D8-4464-984D-7DFC6F188160}" dt="2020-09-24T13:16:56.953" v="43" actId="6549"/>
          <ac:spMkLst>
            <pc:docMk/>
            <pc:sldMk cId="0" sldId="274"/>
            <ac:spMk id="2" creationId="{00000000-0000-0000-0000-000000000000}"/>
          </ac:spMkLst>
        </pc:spChg>
      </pc:sldChg>
      <pc:sldChg chg="modSp mod">
        <pc:chgData name="Tracy Hinton" userId="2e09a066-2f63-4b4c-99ad-7e038345d260" providerId="ADAL" clId="{880DFD00-A9D8-4464-984D-7DFC6F188160}" dt="2020-09-24T13:16:31.699" v="22" actId="6549"/>
        <pc:sldMkLst>
          <pc:docMk/>
          <pc:sldMk cId="2272009857" sldId="275"/>
        </pc:sldMkLst>
        <pc:spChg chg="mod">
          <ac:chgData name="Tracy Hinton" userId="2e09a066-2f63-4b4c-99ad-7e038345d260" providerId="ADAL" clId="{880DFD00-A9D8-4464-984D-7DFC6F188160}" dt="2020-09-24T13:16:31.699" v="22" actId="6549"/>
          <ac:spMkLst>
            <pc:docMk/>
            <pc:sldMk cId="2272009857" sldId="275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0380C-179E-4B03-B131-4C69188C23CF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621B4BE-7605-4F07-B82B-778DA8274C92}">
      <dgm:prSet/>
      <dgm:spPr/>
      <dgm:t>
        <a:bodyPr/>
        <a:lstStyle/>
        <a:p>
          <a:pPr algn="ctr" rtl="0"/>
          <a:r>
            <a:rPr lang="cy-GB" noProof="0" dirty="0"/>
            <a:t>Mae amcangyfrif bod anhwylderau’r sbectrwm awtistaidd yn effeithio ar un ym mhob 100 o bobl.</a:t>
          </a:r>
          <a:endParaRPr lang="en-GB" dirty="0"/>
        </a:p>
      </dgm:t>
    </dgm:pt>
    <dgm:pt modelId="{CF91861B-5A9D-47C2-96B6-468083298F8E}" type="parTrans" cxnId="{F9FB2859-AAFD-4AA5-A4C4-6C4BB0B0165E}">
      <dgm:prSet/>
      <dgm:spPr/>
      <dgm:t>
        <a:bodyPr/>
        <a:lstStyle/>
        <a:p>
          <a:pPr algn="ctr"/>
          <a:endParaRPr lang="en-GB"/>
        </a:p>
      </dgm:t>
    </dgm:pt>
    <dgm:pt modelId="{F65E31FE-9250-4794-9911-EC5BD8917C1F}" type="sibTrans" cxnId="{F9FB2859-AAFD-4AA5-A4C4-6C4BB0B0165E}">
      <dgm:prSet/>
      <dgm:spPr/>
      <dgm:t>
        <a:bodyPr/>
        <a:lstStyle/>
        <a:p>
          <a:pPr algn="ctr"/>
          <a:endParaRPr lang="en-GB"/>
        </a:p>
      </dgm:t>
    </dgm:pt>
    <dgm:pt modelId="{9120893D-5466-42E7-AD13-9E4397D127FA}">
      <dgm:prSet/>
      <dgm:spPr/>
      <dgm:t>
        <a:bodyPr/>
        <a:lstStyle/>
        <a:p>
          <a:pPr algn="ctr" rtl="0"/>
          <a:r>
            <a:rPr lang="cy-GB" noProof="0" dirty="0"/>
            <a:t>Bydd anhwylderau’n parhau am oes ac yn effeithio ar bobl o bob cefndir.</a:t>
          </a:r>
          <a:endParaRPr lang="en-GB" dirty="0"/>
        </a:p>
      </dgm:t>
    </dgm:pt>
    <dgm:pt modelId="{87F4CECE-3563-4902-B0F4-A0E17FC10CC8}" type="parTrans" cxnId="{DFA4AB18-DD19-42C4-A4FA-2966F625604F}">
      <dgm:prSet/>
      <dgm:spPr/>
      <dgm:t>
        <a:bodyPr/>
        <a:lstStyle/>
        <a:p>
          <a:pPr algn="ctr"/>
          <a:endParaRPr lang="en-GB"/>
        </a:p>
      </dgm:t>
    </dgm:pt>
    <dgm:pt modelId="{4AA06002-8F50-4230-A5B3-EA08844A971D}" type="sibTrans" cxnId="{DFA4AB18-DD19-42C4-A4FA-2966F625604F}">
      <dgm:prSet/>
      <dgm:spPr/>
      <dgm:t>
        <a:bodyPr/>
        <a:lstStyle/>
        <a:p>
          <a:pPr algn="ctr"/>
          <a:endParaRPr lang="en-GB"/>
        </a:p>
      </dgm:t>
    </dgm:pt>
    <dgm:pt modelId="{BDEBFF8D-C94B-47B1-B576-C76DE672C471}">
      <dgm:prSet/>
      <dgm:spPr/>
      <dgm:t>
        <a:bodyPr/>
        <a:lstStyle/>
        <a:p>
          <a:pPr algn="ctr" rtl="0"/>
          <a:r>
            <a:rPr lang="cy-GB" noProof="0" dirty="0"/>
            <a:t>Mae mwy o ddynion na merched a chanddynt anhwylderau, er ein bod yn gwybod bod sawl merch heb ei chyfrif.</a:t>
          </a:r>
          <a:endParaRPr lang="en-GB" dirty="0"/>
        </a:p>
      </dgm:t>
    </dgm:pt>
    <dgm:pt modelId="{DFEAFFF1-42B6-4B44-8B84-C40C12B97486}" type="parTrans" cxnId="{DE459D12-6403-494C-A1C6-E2701E1DB86A}">
      <dgm:prSet/>
      <dgm:spPr/>
      <dgm:t>
        <a:bodyPr/>
        <a:lstStyle/>
        <a:p>
          <a:pPr algn="ctr"/>
          <a:endParaRPr lang="en-GB"/>
        </a:p>
      </dgm:t>
    </dgm:pt>
    <dgm:pt modelId="{61AE82A8-E1F0-4683-9D40-79C98EBBDF55}" type="sibTrans" cxnId="{DE459D12-6403-494C-A1C6-E2701E1DB86A}">
      <dgm:prSet/>
      <dgm:spPr/>
      <dgm:t>
        <a:bodyPr/>
        <a:lstStyle/>
        <a:p>
          <a:pPr algn="ctr"/>
          <a:endParaRPr lang="en-GB"/>
        </a:p>
      </dgm:t>
    </dgm:pt>
    <dgm:pt modelId="{B2E2ED16-7055-4AC5-A8EC-7AF1B57B79A4}" type="pres">
      <dgm:prSet presAssocID="{9290380C-179E-4B03-B131-4C69188C23CF}" presName="linear" presStyleCnt="0">
        <dgm:presLayoutVars>
          <dgm:animLvl val="lvl"/>
          <dgm:resizeHandles val="exact"/>
        </dgm:presLayoutVars>
      </dgm:prSet>
      <dgm:spPr/>
    </dgm:pt>
    <dgm:pt modelId="{A57949B4-3E3A-400C-B12E-E58609BC90A0}" type="pres">
      <dgm:prSet presAssocID="{1621B4BE-7605-4F07-B82B-778DA8274C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9763B1-126B-48A1-9F76-07CC7B9B93BE}" type="pres">
      <dgm:prSet presAssocID="{F65E31FE-9250-4794-9911-EC5BD8917C1F}" presName="spacer" presStyleCnt="0"/>
      <dgm:spPr/>
    </dgm:pt>
    <dgm:pt modelId="{C2A45298-B07F-495A-A500-A76889132E85}" type="pres">
      <dgm:prSet presAssocID="{9120893D-5466-42E7-AD13-9E4397D127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F2B649-A8FF-492C-8342-91E4BC2D7481}" type="pres">
      <dgm:prSet presAssocID="{4AA06002-8F50-4230-A5B3-EA08844A971D}" presName="spacer" presStyleCnt="0"/>
      <dgm:spPr/>
    </dgm:pt>
    <dgm:pt modelId="{786A791D-40D4-43BF-8045-CCEE56644D27}" type="pres">
      <dgm:prSet presAssocID="{BDEBFF8D-C94B-47B1-B576-C76DE672C4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E459D12-6403-494C-A1C6-E2701E1DB86A}" srcId="{9290380C-179E-4B03-B131-4C69188C23CF}" destId="{BDEBFF8D-C94B-47B1-B576-C76DE672C471}" srcOrd="2" destOrd="0" parTransId="{DFEAFFF1-42B6-4B44-8B84-C40C12B97486}" sibTransId="{61AE82A8-E1F0-4683-9D40-79C98EBBDF55}"/>
    <dgm:cxn modelId="{DFA4AB18-DD19-42C4-A4FA-2966F625604F}" srcId="{9290380C-179E-4B03-B131-4C69188C23CF}" destId="{9120893D-5466-42E7-AD13-9E4397D127FA}" srcOrd="1" destOrd="0" parTransId="{87F4CECE-3563-4902-B0F4-A0E17FC10CC8}" sibTransId="{4AA06002-8F50-4230-A5B3-EA08844A971D}"/>
    <dgm:cxn modelId="{F9FB2859-AAFD-4AA5-A4C4-6C4BB0B0165E}" srcId="{9290380C-179E-4B03-B131-4C69188C23CF}" destId="{1621B4BE-7605-4F07-B82B-778DA8274C92}" srcOrd="0" destOrd="0" parTransId="{CF91861B-5A9D-47C2-96B6-468083298F8E}" sibTransId="{F65E31FE-9250-4794-9911-EC5BD8917C1F}"/>
    <dgm:cxn modelId="{640D428B-A845-4860-BEEF-D51E0D48AC30}" type="presOf" srcId="{9120893D-5466-42E7-AD13-9E4397D127FA}" destId="{C2A45298-B07F-495A-A500-A76889132E85}" srcOrd="0" destOrd="0" presId="urn:microsoft.com/office/officeart/2005/8/layout/vList2"/>
    <dgm:cxn modelId="{47C8C98E-1B41-47E4-A32F-CF23721DDA09}" type="presOf" srcId="{9290380C-179E-4B03-B131-4C69188C23CF}" destId="{B2E2ED16-7055-4AC5-A8EC-7AF1B57B79A4}" srcOrd="0" destOrd="0" presId="urn:microsoft.com/office/officeart/2005/8/layout/vList2"/>
    <dgm:cxn modelId="{28597EA1-22D6-4D9C-AC42-B569406A24A4}" type="presOf" srcId="{BDEBFF8D-C94B-47B1-B576-C76DE672C471}" destId="{786A791D-40D4-43BF-8045-CCEE56644D27}" srcOrd="0" destOrd="0" presId="urn:microsoft.com/office/officeart/2005/8/layout/vList2"/>
    <dgm:cxn modelId="{F762A8D5-04DF-4BF5-9234-6949826B1B51}" type="presOf" srcId="{1621B4BE-7605-4F07-B82B-778DA8274C92}" destId="{A57949B4-3E3A-400C-B12E-E58609BC90A0}" srcOrd="0" destOrd="0" presId="urn:microsoft.com/office/officeart/2005/8/layout/vList2"/>
    <dgm:cxn modelId="{6A60E48E-0F02-44CD-A81A-4F9CAFA3CBD1}" type="presParOf" srcId="{B2E2ED16-7055-4AC5-A8EC-7AF1B57B79A4}" destId="{A57949B4-3E3A-400C-B12E-E58609BC90A0}" srcOrd="0" destOrd="0" presId="urn:microsoft.com/office/officeart/2005/8/layout/vList2"/>
    <dgm:cxn modelId="{0422F432-AE7B-461F-80D5-03875833BCA9}" type="presParOf" srcId="{B2E2ED16-7055-4AC5-A8EC-7AF1B57B79A4}" destId="{C69763B1-126B-48A1-9F76-07CC7B9B93BE}" srcOrd="1" destOrd="0" presId="urn:microsoft.com/office/officeart/2005/8/layout/vList2"/>
    <dgm:cxn modelId="{CB6B0B41-9F70-4B3B-9DE6-E4C154F07AE6}" type="presParOf" srcId="{B2E2ED16-7055-4AC5-A8EC-7AF1B57B79A4}" destId="{C2A45298-B07F-495A-A500-A76889132E85}" srcOrd="2" destOrd="0" presId="urn:microsoft.com/office/officeart/2005/8/layout/vList2"/>
    <dgm:cxn modelId="{E2E377DF-B492-49A0-8BE0-3844D4EC2DF7}" type="presParOf" srcId="{B2E2ED16-7055-4AC5-A8EC-7AF1B57B79A4}" destId="{DDF2B649-A8FF-492C-8342-91E4BC2D7481}" srcOrd="3" destOrd="0" presId="urn:microsoft.com/office/officeart/2005/8/layout/vList2"/>
    <dgm:cxn modelId="{26530D4D-CE25-4690-86E2-49B00D59B70F}" type="presParOf" srcId="{B2E2ED16-7055-4AC5-A8EC-7AF1B57B79A4}" destId="{786A791D-40D4-43BF-8045-CCEE56644D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6CF3A8-1B49-45EC-8780-DA628B8DF0DB}" type="doc">
      <dgm:prSet loTypeId="urn:microsoft.com/office/officeart/2005/8/layout/vList6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649056D-2563-46DE-9FE8-771023A9DA12}">
      <dgm:prSet phldrT="[Text]"/>
      <dgm:spPr/>
      <dgm:t>
        <a:bodyPr/>
        <a:lstStyle/>
        <a:p>
          <a:r>
            <a:rPr lang="cy-GB" noProof="0" dirty="0"/>
            <a:t>cyffyrddol</a:t>
          </a:r>
          <a:endParaRPr lang="en-GB" dirty="0"/>
        </a:p>
      </dgm:t>
    </dgm:pt>
    <dgm:pt modelId="{ED1B2AD7-9E8E-407D-9519-D49973134AE8}" type="parTrans" cxnId="{33A4752D-36CA-4955-BCBC-E124F94BC982}">
      <dgm:prSet/>
      <dgm:spPr/>
      <dgm:t>
        <a:bodyPr/>
        <a:lstStyle/>
        <a:p>
          <a:endParaRPr lang="en-GB"/>
        </a:p>
      </dgm:t>
    </dgm:pt>
    <dgm:pt modelId="{15013872-0B36-4B59-879D-21C5B4D1436E}" type="sibTrans" cxnId="{33A4752D-36CA-4955-BCBC-E124F94BC982}">
      <dgm:prSet/>
      <dgm:spPr/>
      <dgm:t>
        <a:bodyPr/>
        <a:lstStyle/>
        <a:p>
          <a:endParaRPr lang="en-GB"/>
        </a:p>
      </dgm:t>
    </dgm:pt>
    <dgm:pt modelId="{BD1C3E8E-C814-44AC-BA1C-8704D497852B}">
      <dgm:prSet phldrT="[Text]"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cyffwrdd)</a:t>
          </a:r>
          <a:endParaRPr lang="en-GB" dirty="0"/>
        </a:p>
      </dgm:t>
    </dgm:pt>
    <dgm:pt modelId="{79E26CF7-BC82-4C61-B8C7-CC2A198A4FE9}" type="parTrans" cxnId="{6866FFD2-B7F6-4619-8D40-C970AE099AF5}">
      <dgm:prSet/>
      <dgm:spPr/>
      <dgm:t>
        <a:bodyPr/>
        <a:lstStyle/>
        <a:p>
          <a:endParaRPr lang="en-GB"/>
        </a:p>
      </dgm:t>
    </dgm:pt>
    <dgm:pt modelId="{1B77A6A4-B6AD-4082-AE64-24E4438E7A5F}" type="sibTrans" cxnId="{6866FFD2-B7F6-4619-8D40-C970AE099AF5}">
      <dgm:prSet/>
      <dgm:spPr/>
      <dgm:t>
        <a:bodyPr/>
        <a:lstStyle/>
        <a:p>
          <a:endParaRPr lang="en-GB"/>
        </a:p>
      </dgm:t>
    </dgm:pt>
    <dgm:pt modelId="{9B6C0F00-458C-41E0-8088-B61D64066099}">
      <dgm:prSet phldrT="[Text]"/>
      <dgm:spPr/>
      <dgm:t>
        <a:bodyPr/>
        <a:lstStyle/>
        <a:p>
          <a:r>
            <a:rPr lang="cy-GB" noProof="0" dirty="0"/>
            <a:t>cynteddol</a:t>
          </a:r>
          <a:endParaRPr lang="en-GB" dirty="0"/>
        </a:p>
      </dgm:t>
    </dgm:pt>
    <dgm:pt modelId="{E4BCED14-392E-467A-B2FB-BCF805804EC7}" type="parTrans" cxnId="{A91A6C62-7B94-4735-9792-53552331526E}">
      <dgm:prSet/>
      <dgm:spPr/>
      <dgm:t>
        <a:bodyPr/>
        <a:lstStyle/>
        <a:p>
          <a:endParaRPr lang="en-GB"/>
        </a:p>
      </dgm:t>
    </dgm:pt>
    <dgm:pt modelId="{17B92B96-0CF3-4D88-968C-299D34E41D9E}" type="sibTrans" cxnId="{A91A6C62-7B94-4735-9792-53552331526E}">
      <dgm:prSet/>
      <dgm:spPr/>
      <dgm:t>
        <a:bodyPr/>
        <a:lstStyle/>
        <a:p>
          <a:endParaRPr lang="en-GB"/>
        </a:p>
      </dgm:t>
    </dgm:pt>
    <dgm:pt modelId="{7877066F-5FF5-48B9-A27B-CFFE39BBB5A0}">
      <dgm:prSet phldrT="[Text]"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symud</a:t>
          </a:r>
          <a:r>
            <a:rPr lang="en-GB" dirty="0"/>
            <a:t>)</a:t>
          </a:r>
        </a:p>
      </dgm:t>
    </dgm:pt>
    <dgm:pt modelId="{3573BEAF-338C-450A-875A-853C8838DBA9}" type="parTrans" cxnId="{3A03A63A-818B-4133-B2F4-5B56103E9715}">
      <dgm:prSet/>
      <dgm:spPr/>
      <dgm:t>
        <a:bodyPr/>
        <a:lstStyle/>
        <a:p>
          <a:endParaRPr lang="en-GB"/>
        </a:p>
      </dgm:t>
    </dgm:pt>
    <dgm:pt modelId="{77539ADE-B99E-4D3A-AFD2-B77581C30123}" type="sibTrans" cxnId="{3A03A63A-818B-4133-B2F4-5B56103E9715}">
      <dgm:prSet/>
      <dgm:spPr/>
      <dgm:t>
        <a:bodyPr/>
        <a:lstStyle/>
        <a:p>
          <a:endParaRPr lang="en-GB"/>
        </a:p>
      </dgm:t>
    </dgm:pt>
    <dgm:pt modelId="{E0DF646A-F168-4C69-9602-506A61B818F0}">
      <dgm:prSet phldrT="[Text]"/>
      <dgm:spPr/>
      <dgm:t>
        <a:bodyPr/>
        <a:lstStyle/>
        <a:p>
          <a:r>
            <a:rPr lang="cy-GB" noProof="0" dirty="0"/>
            <a:t>ystumiau’r corff</a:t>
          </a:r>
          <a:endParaRPr lang="en-GB" dirty="0"/>
        </a:p>
      </dgm:t>
    </dgm:pt>
    <dgm:pt modelId="{0B5D6039-F65F-4E4F-9C2A-3E89E311240E}" type="parTrans" cxnId="{4918F2CC-D265-4678-99C2-E6502516DE38}">
      <dgm:prSet/>
      <dgm:spPr/>
      <dgm:t>
        <a:bodyPr/>
        <a:lstStyle/>
        <a:p>
          <a:endParaRPr lang="en-GB"/>
        </a:p>
      </dgm:t>
    </dgm:pt>
    <dgm:pt modelId="{759F4F7E-E71C-48B0-9C11-1FD408550210}" type="sibTrans" cxnId="{4918F2CC-D265-4678-99C2-E6502516DE38}">
      <dgm:prSet/>
      <dgm:spPr/>
      <dgm:t>
        <a:bodyPr/>
        <a:lstStyle/>
        <a:p>
          <a:endParaRPr lang="en-GB"/>
        </a:p>
      </dgm:t>
    </dgm:pt>
    <dgm:pt modelId="{93A37E31-CAA9-4F0F-8B66-8A9FB81A9B93}">
      <dgm:prSet phldrT="[Text]"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ffordd o sefyll/eistedd</a:t>
          </a:r>
          <a:r>
            <a:rPr lang="en-GB" dirty="0"/>
            <a:t>)</a:t>
          </a:r>
        </a:p>
      </dgm:t>
    </dgm:pt>
    <dgm:pt modelId="{453C3D94-A849-4F17-827F-1AC4940E02A7}" type="parTrans" cxnId="{60A3B060-03BB-4E48-BC1D-853A7EE03689}">
      <dgm:prSet/>
      <dgm:spPr/>
      <dgm:t>
        <a:bodyPr/>
        <a:lstStyle/>
        <a:p>
          <a:endParaRPr lang="en-GB"/>
        </a:p>
      </dgm:t>
    </dgm:pt>
    <dgm:pt modelId="{18277B53-2699-4263-B1C9-99DC6CE07643}" type="sibTrans" cxnId="{60A3B060-03BB-4E48-BC1D-853A7EE03689}">
      <dgm:prSet/>
      <dgm:spPr/>
      <dgm:t>
        <a:bodyPr/>
        <a:lstStyle/>
        <a:p>
          <a:endParaRPr lang="en-GB"/>
        </a:p>
      </dgm:t>
    </dgm:pt>
    <dgm:pt modelId="{E01E4812-B5CF-483E-B2A0-952078F010B2}">
      <dgm:prSet phldrT="[Text]"/>
      <dgm:spPr/>
      <dgm:t>
        <a:bodyPr/>
        <a:lstStyle/>
        <a:p>
          <a:r>
            <a:rPr lang="cy-GB" noProof="0" dirty="0"/>
            <a:t>golwg</a:t>
          </a:r>
          <a:endParaRPr lang="en-GB" dirty="0"/>
        </a:p>
      </dgm:t>
    </dgm:pt>
    <dgm:pt modelId="{F378FA21-AC8C-4FAC-AD74-681696E49BDA}" type="parTrans" cxnId="{9D597A87-3FEA-415F-91D8-D5DBF37DF2D4}">
      <dgm:prSet/>
      <dgm:spPr/>
      <dgm:t>
        <a:bodyPr/>
        <a:lstStyle/>
        <a:p>
          <a:endParaRPr lang="en-GB"/>
        </a:p>
      </dgm:t>
    </dgm:pt>
    <dgm:pt modelId="{8AA16FBA-5D32-4132-B1C3-7E47ED8E84B5}" type="sibTrans" cxnId="{9D597A87-3FEA-415F-91D8-D5DBF37DF2D4}">
      <dgm:prSet/>
      <dgm:spPr/>
      <dgm:t>
        <a:bodyPr/>
        <a:lstStyle/>
        <a:p>
          <a:endParaRPr lang="en-GB"/>
        </a:p>
      </dgm:t>
    </dgm:pt>
    <dgm:pt modelId="{556877B6-BAFE-4157-808C-96B333CB9D9E}">
      <dgm:prSet phldrT="[Text]"/>
      <dgm:spPr/>
      <dgm:t>
        <a:bodyPr/>
        <a:lstStyle/>
        <a:p>
          <a:r>
            <a:rPr lang="cy-GB" noProof="0" dirty="0"/>
            <a:t>clyw</a:t>
          </a:r>
          <a:endParaRPr lang="en-GB" dirty="0"/>
        </a:p>
      </dgm:t>
    </dgm:pt>
    <dgm:pt modelId="{7ABE2E35-2668-43FB-A472-80C05346D2BA}" type="parTrans" cxnId="{ED181914-BBAB-4B46-A756-7BC34070C573}">
      <dgm:prSet/>
      <dgm:spPr/>
      <dgm:t>
        <a:bodyPr/>
        <a:lstStyle/>
        <a:p>
          <a:endParaRPr lang="en-GB"/>
        </a:p>
      </dgm:t>
    </dgm:pt>
    <dgm:pt modelId="{1A8F682E-D90B-41A5-8A3B-63A91EEA8D5F}" type="sibTrans" cxnId="{ED181914-BBAB-4B46-A756-7BC34070C573}">
      <dgm:prSet/>
      <dgm:spPr/>
      <dgm:t>
        <a:bodyPr/>
        <a:lstStyle/>
        <a:p>
          <a:endParaRPr lang="en-GB"/>
        </a:p>
      </dgm:t>
    </dgm:pt>
    <dgm:pt modelId="{362FD0A4-44D7-46FA-A5DD-40CBDC128FD6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edrych</a:t>
          </a:r>
          <a:r>
            <a:rPr lang="en-GB" dirty="0"/>
            <a:t>)</a:t>
          </a:r>
        </a:p>
      </dgm:t>
    </dgm:pt>
    <dgm:pt modelId="{9F3A04B0-9D13-4360-BA8F-DDB3559771C7}" type="parTrans" cxnId="{8F228434-70B1-4658-99F8-8CD17AC0C7F4}">
      <dgm:prSet/>
      <dgm:spPr/>
      <dgm:t>
        <a:bodyPr/>
        <a:lstStyle/>
        <a:p>
          <a:endParaRPr lang="en-GB"/>
        </a:p>
      </dgm:t>
    </dgm:pt>
    <dgm:pt modelId="{599BE592-FB82-4CAC-8E8F-4791E5C80E5D}" type="sibTrans" cxnId="{8F228434-70B1-4658-99F8-8CD17AC0C7F4}">
      <dgm:prSet/>
      <dgm:spPr/>
      <dgm:t>
        <a:bodyPr/>
        <a:lstStyle/>
        <a:p>
          <a:endParaRPr lang="en-GB"/>
        </a:p>
      </dgm:t>
    </dgm:pt>
    <dgm:pt modelId="{366BF285-44D6-4698-A157-4795F7EBA8D9}">
      <dgm:prSet phldrT="[Text]"/>
      <dgm:spPr/>
      <dgm:t>
        <a:bodyPr/>
        <a:lstStyle/>
        <a:p>
          <a:r>
            <a:rPr lang="cy-GB" noProof="0" dirty="0"/>
            <a:t>arogleuol</a:t>
          </a:r>
          <a:endParaRPr lang="en-GB" dirty="0"/>
        </a:p>
      </dgm:t>
    </dgm:pt>
    <dgm:pt modelId="{7A828FF7-3BDD-4426-B063-0A0B8BD81ED1}" type="parTrans" cxnId="{287AD887-248E-43E9-A488-A4F8364C5DE8}">
      <dgm:prSet/>
      <dgm:spPr/>
      <dgm:t>
        <a:bodyPr/>
        <a:lstStyle/>
        <a:p>
          <a:endParaRPr lang="en-GB"/>
        </a:p>
      </dgm:t>
    </dgm:pt>
    <dgm:pt modelId="{FFE9CB69-2F9D-419A-8ACC-9D30366F0D57}" type="sibTrans" cxnId="{287AD887-248E-43E9-A488-A4F8364C5DE8}">
      <dgm:prSet/>
      <dgm:spPr/>
      <dgm:t>
        <a:bodyPr/>
        <a:lstStyle/>
        <a:p>
          <a:endParaRPr lang="en-GB"/>
        </a:p>
      </dgm:t>
    </dgm:pt>
    <dgm:pt modelId="{9423809D-3144-4F05-8D65-332B7CE409FC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gwrando</a:t>
          </a:r>
          <a:r>
            <a:rPr lang="en-GB" dirty="0"/>
            <a:t>)</a:t>
          </a:r>
        </a:p>
      </dgm:t>
    </dgm:pt>
    <dgm:pt modelId="{665655F2-741B-4561-9998-E5CDA6F5D3AF}" type="parTrans" cxnId="{F097E808-F97F-4E7A-8518-50C44EFE945B}">
      <dgm:prSet/>
      <dgm:spPr/>
      <dgm:t>
        <a:bodyPr/>
        <a:lstStyle/>
        <a:p>
          <a:endParaRPr lang="en-GB"/>
        </a:p>
      </dgm:t>
    </dgm:pt>
    <dgm:pt modelId="{93536D9B-4729-4F58-944E-B3497679E32C}" type="sibTrans" cxnId="{F097E808-F97F-4E7A-8518-50C44EFE945B}">
      <dgm:prSet/>
      <dgm:spPr/>
      <dgm:t>
        <a:bodyPr/>
        <a:lstStyle/>
        <a:p>
          <a:endParaRPr lang="en-GB"/>
        </a:p>
      </dgm:t>
    </dgm:pt>
    <dgm:pt modelId="{D21707BF-286A-44B6-9571-00B9D7F3267B}">
      <dgm:prSet phldrT="[Text]"/>
      <dgm:spPr/>
      <dgm:t>
        <a:bodyPr/>
        <a:lstStyle/>
        <a:p>
          <a:r>
            <a:rPr lang="cy-GB" noProof="0" dirty="0"/>
            <a:t>archwaethol</a:t>
          </a:r>
          <a:endParaRPr lang="en-GB" dirty="0"/>
        </a:p>
      </dgm:t>
    </dgm:pt>
    <dgm:pt modelId="{4AA87BE0-3BC5-4566-AE5B-3960F74C9962}" type="parTrans" cxnId="{9CE9CC16-5F97-4884-AAD8-FF20978C12AB}">
      <dgm:prSet/>
      <dgm:spPr/>
      <dgm:t>
        <a:bodyPr/>
        <a:lstStyle/>
        <a:p>
          <a:endParaRPr lang="en-GB"/>
        </a:p>
      </dgm:t>
    </dgm:pt>
    <dgm:pt modelId="{C227691F-F32B-4CA5-895C-D9E2E58254CA}" type="sibTrans" cxnId="{9CE9CC16-5F97-4884-AAD8-FF20978C12AB}">
      <dgm:prSet/>
      <dgm:spPr/>
      <dgm:t>
        <a:bodyPr/>
        <a:lstStyle/>
        <a:p>
          <a:endParaRPr lang="en-GB"/>
        </a:p>
      </dgm:t>
    </dgm:pt>
    <dgm:pt modelId="{CC61B207-F3AC-4C7F-8688-CC9379C06C32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clywed gwynt</a:t>
          </a:r>
          <a:r>
            <a:rPr lang="en-GB" dirty="0"/>
            <a:t>)</a:t>
          </a:r>
        </a:p>
      </dgm:t>
    </dgm:pt>
    <dgm:pt modelId="{3FF86E14-EB62-4A9F-B65C-F93770CBF94E}" type="parTrans" cxnId="{7D4529EF-B209-4085-8411-4B17C94573F0}">
      <dgm:prSet/>
      <dgm:spPr/>
      <dgm:t>
        <a:bodyPr/>
        <a:lstStyle/>
        <a:p>
          <a:endParaRPr lang="en-GB"/>
        </a:p>
      </dgm:t>
    </dgm:pt>
    <dgm:pt modelId="{0D571FDC-B55F-4DA9-B4F1-628D1B28DF3E}" type="sibTrans" cxnId="{7D4529EF-B209-4085-8411-4B17C94573F0}">
      <dgm:prSet/>
      <dgm:spPr/>
      <dgm:t>
        <a:bodyPr/>
        <a:lstStyle/>
        <a:p>
          <a:endParaRPr lang="en-GB"/>
        </a:p>
      </dgm:t>
    </dgm:pt>
    <dgm:pt modelId="{15B15342-330F-4143-A79C-87ADBAC29014}">
      <dgm:prSet/>
      <dgm:spPr/>
      <dgm:t>
        <a:bodyPr/>
        <a:lstStyle/>
        <a:p>
          <a:r>
            <a:rPr lang="en-GB" dirty="0"/>
            <a:t>(</a:t>
          </a:r>
          <a:r>
            <a:rPr lang="cy-GB" noProof="0" dirty="0"/>
            <a:t>clywed blas</a:t>
          </a:r>
          <a:r>
            <a:rPr lang="en-GB" dirty="0"/>
            <a:t>)</a:t>
          </a:r>
        </a:p>
      </dgm:t>
    </dgm:pt>
    <dgm:pt modelId="{932842B9-D4D9-404F-B25C-82AC352761EA}" type="parTrans" cxnId="{FCC3B494-CE94-442F-A480-D79FB4443ABD}">
      <dgm:prSet/>
      <dgm:spPr/>
      <dgm:t>
        <a:bodyPr/>
        <a:lstStyle/>
        <a:p>
          <a:endParaRPr lang="en-GB"/>
        </a:p>
      </dgm:t>
    </dgm:pt>
    <dgm:pt modelId="{4FBFB1E3-0B22-47C5-A621-21AAA6E1410B}" type="sibTrans" cxnId="{FCC3B494-CE94-442F-A480-D79FB4443ABD}">
      <dgm:prSet/>
      <dgm:spPr/>
      <dgm:t>
        <a:bodyPr/>
        <a:lstStyle/>
        <a:p>
          <a:endParaRPr lang="en-GB"/>
        </a:p>
      </dgm:t>
    </dgm:pt>
    <dgm:pt modelId="{E3FF45B3-C4F1-4A8B-B16A-50B0077D2777}" type="pres">
      <dgm:prSet presAssocID="{116CF3A8-1B49-45EC-8780-DA628B8DF0DB}" presName="Name0" presStyleCnt="0">
        <dgm:presLayoutVars>
          <dgm:dir/>
          <dgm:animLvl val="lvl"/>
          <dgm:resizeHandles/>
        </dgm:presLayoutVars>
      </dgm:prSet>
      <dgm:spPr/>
    </dgm:pt>
    <dgm:pt modelId="{7802D2AE-CB89-4377-8B21-1C692924A08A}" type="pres">
      <dgm:prSet presAssocID="{F649056D-2563-46DE-9FE8-771023A9DA12}" presName="linNode" presStyleCnt="0"/>
      <dgm:spPr/>
    </dgm:pt>
    <dgm:pt modelId="{991AD9FD-0D30-4B1A-A4C7-BF4916DDCEA5}" type="pres">
      <dgm:prSet presAssocID="{F649056D-2563-46DE-9FE8-771023A9DA12}" presName="parentShp" presStyleLbl="node1" presStyleIdx="0" presStyleCnt="7">
        <dgm:presLayoutVars>
          <dgm:bulletEnabled val="1"/>
        </dgm:presLayoutVars>
      </dgm:prSet>
      <dgm:spPr/>
    </dgm:pt>
    <dgm:pt modelId="{59611B11-AC84-4FA7-9FD1-133C1BEBF7AD}" type="pres">
      <dgm:prSet presAssocID="{F649056D-2563-46DE-9FE8-771023A9DA12}" presName="childShp" presStyleLbl="bgAccFollowNode1" presStyleIdx="0" presStyleCnt="7">
        <dgm:presLayoutVars>
          <dgm:bulletEnabled val="1"/>
        </dgm:presLayoutVars>
      </dgm:prSet>
      <dgm:spPr/>
    </dgm:pt>
    <dgm:pt modelId="{4390CD68-911C-484D-925A-B911127EECB6}" type="pres">
      <dgm:prSet presAssocID="{15013872-0B36-4B59-879D-21C5B4D1436E}" presName="spacing" presStyleCnt="0"/>
      <dgm:spPr/>
    </dgm:pt>
    <dgm:pt modelId="{02A2FDEC-44E8-4FE0-9F85-B55B23026465}" type="pres">
      <dgm:prSet presAssocID="{9B6C0F00-458C-41E0-8088-B61D64066099}" presName="linNode" presStyleCnt="0"/>
      <dgm:spPr/>
    </dgm:pt>
    <dgm:pt modelId="{532D5BE8-39D9-4190-86F6-CA0376A5D52A}" type="pres">
      <dgm:prSet presAssocID="{9B6C0F00-458C-41E0-8088-B61D64066099}" presName="parentShp" presStyleLbl="node1" presStyleIdx="1" presStyleCnt="7">
        <dgm:presLayoutVars>
          <dgm:bulletEnabled val="1"/>
        </dgm:presLayoutVars>
      </dgm:prSet>
      <dgm:spPr/>
    </dgm:pt>
    <dgm:pt modelId="{A13471A4-8C16-43AE-9769-9056259C8422}" type="pres">
      <dgm:prSet presAssocID="{9B6C0F00-458C-41E0-8088-B61D64066099}" presName="childShp" presStyleLbl="bgAccFollowNode1" presStyleIdx="1" presStyleCnt="7">
        <dgm:presLayoutVars>
          <dgm:bulletEnabled val="1"/>
        </dgm:presLayoutVars>
      </dgm:prSet>
      <dgm:spPr/>
    </dgm:pt>
    <dgm:pt modelId="{AF574728-F91C-4ECE-A8FE-4D53CCD39FB0}" type="pres">
      <dgm:prSet presAssocID="{17B92B96-0CF3-4D88-968C-299D34E41D9E}" presName="spacing" presStyleCnt="0"/>
      <dgm:spPr/>
    </dgm:pt>
    <dgm:pt modelId="{C8FD3815-DBC7-44D4-B385-51B38109110F}" type="pres">
      <dgm:prSet presAssocID="{E0DF646A-F168-4C69-9602-506A61B818F0}" presName="linNode" presStyleCnt="0"/>
      <dgm:spPr/>
    </dgm:pt>
    <dgm:pt modelId="{AAC61C41-F4F8-4968-B65C-D0CBE232518C}" type="pres">
      <dgm:prSet presAssocID="{E0DF646A-F168-4C69-9602-506A61B818F0}" presName="parentShp" presStyleLbl="node1" presStyleIdx="2" presStyleCnt="7">
        <dgm:presLayoutVars>
          <dgm:bulletEnabled val="1"/>
        </dgm:presLayoutVars>
      </dgm:prSet>
      <dgm:spPr/>
    </dgm:pt>
    <dgm:pt modelId="{EC1A8F9D-690E-4449-AE00-CD1ED85BA614}" type="pres">
      <dgm:prSet presAssocID="{E0DF646A-F168-4C69-9602-506A61B818F0}" presName="childShp" presStyleLbl="bgAccFollowNode1" presStyleIdx="2" presStyleCnt="7">
        <dgm:presLayoutVars>
          <dgm:bulletEnabled val="1"/>
        </dgm:presLayoutVars>
      </dgm:prSet>
      <dgm:spPr/>
    </dgm:pt>
    <dgm:pt modelId="{14253065-9951-4FCF-963D-F0372D131C06}" type="pres">
      <dgm:prSet presAssocID="{759F4F7E-E71C-48B0-9C11-1FD408550210}" presName="spacing" presStyleCnt="0"/>
      <dgm:spPr/>
    </dgm:pt>
    <dgm:pt modelId="{011BD320-02C5-4F25-A6EB-2EFE8DE6E3B0}" type="pres">
      <dgm:prSet presAssocID="{E01E4812-B5CF-483E-B2A0-952078F010B2}" presName="linNode" presStyleCnt="0"/>
      <dgm:spPr/>
    </dgm:pt>
    <dgm:pt modelId="{C3281070-57C0-468F-B04D-4A1FC95D7FCB}" type="pres">
      <dgm:prSet presAssocID="{E01E4812-B5CF-483E-B2A0-952078F010B2}" presName="parentShp" presStyleLbl="node1" presStyleIdx="3" presStyleCnt="7">
        <dgm:presLayoutVars>
          <dgm:bulletEnabled val="1"/>
        </dgm:presLayoutVars>
      </dgm:prSet>
      <dgm:spPr/>
    </dgm:pt>
    <dgm:pt modelId="{58B9C1DE-6598-4670-9F45-B026451BE8C3}" type="pres">
      <dgm:prSet presAssocID="{E01E4812-B5CF-483E-B2A0-952078F010B2}" presName="childShp" presStyleLbl="bgAccFollowNode1" presStyleIdx="3" presStyleCnt="7">
        <dgm:presLayoutVars>
          <dgm:bulletEnabled val="1"/>
        </dgm:presLayoutVars>
      </dgm:prSet>
      <dgm:spPr/>
    </dgm:pt>
    <dgm:pt modelId="{84620AC6-EE25-41AA-BDEC-B1D91FD8C099}" type="pres">
      <dgm:prSet presAssocID="{8AA16FBA-5D32-4132-B1C3-7E47ED8E84B5}" presName="spacing" presStyleCnt="0"/>
      <dgm:spPr/>
    </dgm:pt>
    <dgm:pt modelId="{7CDCEAE2-04B9-4AFB-92F8-4ADC3490FCF9}" type="pres">
      <dgm:prSet presAssocID="{556877B6-BAFE-4157-808C-96B333CB9D9E}" presName="linNode" presStyleCnt="0"/>
      <dgm:spPr/>
    </dgm:pt>
    <dgm:pt modelId="{2B7C96F6-1DBA-492A-928B-04DAC1EE354B}" type="pres">
      <dgm:prSet presAssocID="{556877B6-BAFE-4157-808C-96B333CB9D9E}" presName="parentShp" presStyleLbl="node1" presStyleIdx="4" presStyleCnt="7">
        <dgm:presLayoutVars>
          <dgm:bulletEnabled val="1"/>
        </dgm:presLayoutVars>
      </dgm:prSet>
      <dgm:spPr/>
    </dgm:pt>
    <dgm:pt modelId="{812288D5-6AD4-4B55-A2E8-EAA93A395466}" type="pres">
      <dgm:prSet presAssocID="{556877B6-BAFE-4157-808C-96B333CB9D9E}" presName="childShp" presStyleLbl="bgAccFollowNode1" presStyleIdx="4" presStyleCnt="7">
        <dgm:presLayoutVars>
          <dgm:bulletEnabled val="1"/>
        </dgm:presLayoutVars>
      </dgm:prSet>
      <dgm:spPr/>
    </dgm:pt>
    <dgm:pt modelId="{84C2920C-F72B-4C62-93BE-626A30CD860B}" type="pres">
      <dgm:prSet presAssocID="{1A8F682E-D90B-41A5-8A3B-63A91EEA8D5F}" presName="spacing" presStyleCnt="0"/>
      <dgm:spPr/>
    </dgm:pt>
    <dgm:pt modelId="{C0916669-D61E-4CC8-AF7A-0FD94C651F8A}" type="pres">
      <dgm:prSet presAssocID="{366BF285-44D6-4698-A157-4795F7EBA8D9}" presName="linNode" presStyleCnt="0"/>
      <dgm:spPr/>
    </dgm:pt>
    <dgm:pt modelId="{2992A092-3954-43DE-BF71-6366B32CE813}" type="pres">
      <dgm:prSet presAssocID="{366BF285-44D6-4698-A157-4795F7EBA8D9}" presName="parentShp" presStyleLbl="node1" presStyleIdx="5" presStyleCnt="7">
        <dgm:presLayoutVars>
          <dgm:bulletEnabled val="1"/>
        </dgm:presLayoutVars>
      </dgm:prSet>
      <dgm:spPr/>
    </dgm:pt>
    <dgm:pt modelId="{53EC5EE4-5407-4E25-8971-5FD00AB44944}" type="pres">
      <dgm:prSet presAssocID="{366BF285-44D6-4698-A157-4795F7EBA8D9}" presName="childShp" presStyleLbl="bgAccFollowNode1" presStyleIdx="5" presStyleCnt="7">
        <dgm:presLayoutVars>
          <dgm:bulletEnabled val="1"/>
        </dgm:presLayoutVars>
      </dgm:prSet>
      <dgm:spPr/>
    </dgm:pt>
    <dgm:pt modelId="{655E9CBD-0CBA-40E5-8371-142938BDE355}" type="pres">
      <dgm:prSet presAssocID="{FFE9CB69-2F9D-419A-8ACC-9D30366F0D57}" presName="spacing" presStyleCnt="0"/>
      <dgm:spPr/>
    </dgm:pt>
    <dgm:pt modelId="{C375894F-24A2-4697-9B27-F785D1A25125}" type="pres">
      <dgm:prSet presAssocID="{D21707BF-286A-44B6-9571-00B9D7F3267B}" presName="linNode" presStyleCnt="0"/>
      <dgm:spPr/>
    </dgm:pt>
    <dgm:pt modelId="{61ADC7FD-DC47-44B7-B292-E497CCA8995C}" type="pres">
      <dgm:prSet presAssocID="{D21707BF-286A-44B6-9571-00B9D7F3267B}" presName="parentShp" presStyleLbl="node1" presStyleIdx="6" presStyleCnt="7">
        <dgm:presLayoutVars>
          <dgm:bulletEnabled val="1"/>
        </dgm:presLayoutVars>
      </dgm:prSet>
      <dgm:spPr/>
    </dgm:pt>
    <dgm:pt modelId="{53153B5E-BD7F-4E73-9F78-4249BF50F480}" type="pres">
      <dgm:prSet presAssocID="{D21707BF-286A-44B6-9571-00B9D7F3267B}" presName="childShp" presStyleLbl="bgAccFollowNode1" presStyleIdx="6" presStyleCnt="7">
        <dgm:presLayoutVars>
          <dgm:bulletEnabled val="1"/>
        </dgm:presLayoutVars>
      </dgm:prSet>
      <dgm:spPr/>
    </dgm:pt>
  </dgm:ptLst>
  <dgm:cxnLst>
    <dgm:cxn modelId="{F097E808-F97F-4E7A-8518-50C44EFE945B}" srcId="{556877B6-BAFE-4157-808C-96B333CB9D9E}" destId="{9423809D-3144-4F05-8D65-332B7CE409FC}" srcOrd="0" destOrd="0" parTransId="{665655F2-741B-4561-9998-E5CDA6F5D3AF}" sibTransId="{93536D9B-4729-4F58-944E-B3497679E32C}"/>
    <dgm:cxn modelId="{E28CE80A-D89C-4909-929A-E59BD4CC84D9}" type="presOf" srcId="{E01E4812-B5CF-483E-B2A0-952078F010B2}" destId="{C3281070-57C0-468F-B04D-4A1FC95D7FCB}" srcOrd="0" destOrd="0" presId="urn:microsoft.com/office/officeart/2005/8/layout/vList6"/>
    <dgm:cxn modelId="{C034EA0E-FA9C-4022-8779-C771181B95F8}" type="presOf" srcId="{15B15342-330F-4143-A79C-87ADBAC29014}" destId="{53153B5E-BD7F-4E73-9F78-4249BF50F480}" srcOrd="0" destOrd="0" presId="urn:microsoft.com/office/officeart/2005/8/layout/vList6"/>
    <dgm:cxn modelId="{ED181914-BBAB-4B46-A756-7BC34070C573}" srcId="{116CF3A8-1B49-45EC-8780-DA628B8DF0DB}" destId="{556877B6-BAFE-4157-808C-96B333CB9D9E}" srcOrd="4" destOrd="0" parTransId="{7ABE2E35-2668-43FB-A472-80C05346D2BA}" sibTransId="{1A8F682E-D90B-41A5-8A3B-63A91EEA8D5F}"/>
    <dgm:cxn modelId="{9CE9CC16-5F97-4884-AAD8-FF20978C12AB}" srcId="{116CF3A8-1B49-45EC-8780-DA628B8DF0DB}" destId="{D21707BF-286A-44B6-9571-00B9D7F3267B}" srcOrd="6" destOrd="0" parTransId="{4AA87BE0-3BC5-4566-AE5B-3960F74C9962}" sibTransId="{C227691F-F32B-4CA5-895C-D9E2E58254CA}"/>
    <dgm:cxn modelId="{DF0F6C22-8D05-4A95-B831-0323DCC3BFB3}" type="presOf" srcId="{9B6C0F00-458C-41E0-8088-B61D64066099}" destId="{532D5BE8-39D9-4190-86F6-CA0376A5D52A}" srcOrd="0" destOrd="0" presId="urn:microsoft.com/office/officeart/2005/8/layout/vList6"/>
    <dgm:cxn modelId="{E67BA324-EAE9-4DDA-8440-916C66EA1EC4}" type="presOf" srcId="{116CF3A8-1B49-45EC-8780-DA628B8DF0DB}" destId="{E3FF45B3-C4F1-4A8B-B16A-50B0077D2777}" srcOrd="0" destOrd="0" presId="urn:microsoft.com/office/officeart/2005/8/layout/vList6"/>
    <dgm:cxn modelId="{BD538428-A07D-4479-964D-95B7ACB5F908}" type="presOf" srcId="{F649056D-2563-46DE-9FE8-771023A9DA12}" destId="{991AD9FD-0D30-4B1A-A4C7-BF4916DDCEA5}" srcOrd="0" destOrd="0" presId="urn:microsoft.com/office/officeart/2005/8/layout/vList6"/>
    <dgm:cxn modelId="{E8A2D828-C1A5-442F-9BB6-9A0799CDCEC4}" type="presOf" srcId="{93A37E31-CAA9-4F0F-8B66-8A9FB81A9B93}" destId="{EC1A8F9D-690E-4449-AE00-CD1ED85BA614}" srcOrd="0" destOrd="0" presId="urn:microsoft.com/office/officeart/2005/8/layout/vList6"/>
    <dgm:cxn modelId="{33A4752D-36CA-4955-BCBC-E124F94BC982}" srcId="{116CF3A8-1B49-45EC-8780-DA628B8DF0DB}" destId="{F649056D-2563-46DE-9FE8-771023A9DA12}" srcOrd="0" destOrd="0" parTransId="{ED1B2AD7-9E8E-407D-9519-D49973134AE8}" sibTransId="{15013872-0B36-4B59-879D-21C5B4D1436E}"/>
    <dgm:cxn modelId="{2080892D-4BEC-47EF-AD85-41B7F57D90C1}" type="presOf" srcId="{7877066F-5FF5-48B9-A27B-CFFE39BBB5A0}" destId="{A13471A4-8C16-43AE-9769-9056259C8422}" srcOrd="0" destOrd="0" presId="urn:microsoft.com/office/officeart/2005/8/layout/vList6"/>
    <dgm:cxn modelId="{8F228434-70B1-4658-99F8-8CD17AC0C7F4}" srcId="{E01E4812-B5CF-483E-B2A0-952078F010B2}" destId="{362FD0A4-44D7-46FA-A5DD-40CBDC128FD6}" srcOrd="0" destOrd="0" parTransId="{9F3A04B0-9D13-4360-BA8F-DDB3559771C7}" sibTransId="{599BE592-FB82-4CAC-8E8F-4791E5C80E5D}"/>
    <dgm:cxn modelId="{26718236-7EE4-48E4-8997-AD4A9C931FD7}" type="presOf" srcId="{556877B6-BAFE-4157-808C-96B333CB9D9E}" destId="{2B7C96F6-1DBA-492A-928B-04DAC1EE354B}" srcOrd="0" destOrd="0" presId="urn:microsoft.com/office/officeart/2005/8/layout/vList6"/>
    <dgm:cxn modelId="{3A03A63A-818B-4133-B2F4-5B56103E9715}" srcId="{9B6C0F00-458C-41E0-8088-B61D64066099}" destId="{7877066F-5FF5-48B9-A27B-CFFE39BBB5A0}" srcOrd="0" destOrd="0" parTransId="{3573BEAF-338C-450A-875A-853C8838DBA9}" sibTransId="{77539ADE-B99E-4D3A-AFD2-B77581C30123}"/>
    <dgm:cxn modelId="{60A3B060-03BB-4E48-BC1D-853A7EE03689}" srcId="{E0DF646A-F168-4C69-9602-506A61B818F0}" destId="{93A37E31-CAA9-4F0F-8B66-8A9FB81A9B93}" srcOrd="0" destOrd="0" parTransId="{453C3D94-A849-4F17-827F-1AC4940E02A7}" sibTransId="{18277B53-2699-4263-B1C9-99DC6CE07643}"/>
    <dgm:cxn modelId="{C65A7D61-4F82-4457-A805-25A522ECBF61}" type="presOf" srcId="{366BF285-44D6-4698-A157-4795F7EBA8D9}" destId="{2992A092-3954-43DE-BF71-6366B32CE813}" srcOrd="0" destOrd="0" presId="urn:microsoft.com/office/officeart/2005/8/layout/vList6"/>
    <dgm:cxn modelId="{A91A6C62-7B94-4735-9792-53552331526E}" srcId="{116CF3A8-1B49-45EC-8780-DA628B8DF0DB}" destId="{9B6C0F00-458C-41E0-8088-B61D64066099}" srcOrd="1" destOrd="0" parTransId="{E4BCED14-392E-467A-B2FB-BCF805804EC7}" sibTransId="{17B92B96-0CF3-4D88-968C-299D34E41D9E}"/>
    <dgm:cxn modelId="{141B9D58-F2E9-4380-A14A-DFCEC9BE6771}" type="presOf" srcId="{BD1C3E8E-C814-44AC-BA1C-8704D497852B}" destId="{59611B11-AC84-4FA7-9FD1-133C1BEBF7AD}" srcOrd="0" destOrd="0" presId="urn:microsoft.com/office/officeart/2005/8/layout/vList6"/>
    <dgm:cxn modelId="{663C1E83-CA98-4A10-8460-C1DF857111F4}" type="presOf" srcId="{E0DF646A-F168-4C69-9602-506A61B818F0}" destId="{AAC61C41-F4F8-4968-B65C-D0CBE232518C}" srcOrd="0" destOrd="0" presId="urn:microsoft.com/office/officeart/2005/8/layout/vList6"/>
    <dgm:cxn modelId="{9D597A87-3FEA-415F-91D8-D5DBF37DF2D4}" srcId="{116CF3A8-1B49-45EC-8780-DA628B8DF0DB}" destId="{E01E4812-B5CF-483E-B2A0-952078F010B2}" srcOrd="3" destOrd="0" parTransId="{F378FA21-AC8C-4FAC-AD74-681696E49BDA}" sibTransId="{8AA16FBA-5D32-4132-B1C3-7E47ED8E84B5}"/>
    <dgm:cxn modelId="{287AD887-248E-43E9-A488-A4F8364C5DE8}" srcId="{116CF3A8-1B49-45EC-8780-DA628B8DF0DB}" destId="{366BF285-44D6-4698-A157-4795F7EBA8D9}" srcOrd="5" destOrd="0" parTransId="{7A828FF7-3BDD-4426-B063-0A0B8BD81ED1}" sibTransId="{FFE9CB69-2F9D-419A-8ACC-9D30366F0D57}"/>
    <dgm:cxn modelId="{66253E93-AF16-42E0-BD93-FE840C91C837}" type="presOf" srcId="{D21707BF-286A-44B6-9571-00B9D7F3267B}" destId="{61ADC7FD-DC47-44B7-B292-E497CCA8995C}" srcOrd="0" destOrd="0" presId="urn:microsoft.com/office/officeart/2005/8/layout/vList6"/>
    <dgm:cxn modelId="{FCC3B494-CE94-442F-A480-D79FB4443ABD}" srcId="{D21707BF-286A-44B6-9571-00B9D7F3267B}" destId="{15B15342-330F-4143-A79C-87ADBAC29014}" srcOrd="0" destOrd="0" parTransId="{932842B9-D4D9-404F-B25C-82AC352761EA}" sibTransId="{4FBFB1E3-0B22-47C5-A621-21AAA6E1410B}"/>
    <dgm:cxn modelId="{D6A86095-FE99-4899-BD4E-199CF8439E77}" type="presOf" srcId="{CC61B207-F3AC-4C7F-8688-CC9379C06C32}" destId="{53EC5EE4-5407-4E25-8971-5FD00AB44944}" srcOrd="0" destOrd="0" presId="urn:microsoft.com/office/officeart/2005/8/layout/vList6"/>
    <dgm:cxn modelId="{882438AB-3710-4B89-B01B-3A838C4727AF}" type="presOf" srcId="{9423809D-3144-4F05-8D65-332B7CE409FC}" destId="{812288D5-6AD4-4B55-A2E8-EAA93A395466}" srcOrd="0" destOrd="0" presId="urn:microsoft.com/office/officeart/2005/8/layout/vList6"/>
    <dgm:cxn modelId="{4918F2CC-D265-4678-99C2-E6502516DE38}" srcId="{116CF3A8-1B49-45EC-8780-DA628B8DF0DB}" destId="{E0DF646A-F168-4C69-9602-506A61B818F0}" srcOrd="2" destOrd="0" parTransId="{0B5D6039-F65F-4E4F-9C2A-3E89E311240E}" sibTransId="{759F4F7E-E71C-48B0-9C11-1FD408550210}"/>
    <dgm:cxn modelId="{6866FFD2-B7F6-4619-8D40-C970AE099AF5}" srcId="{F649056D-2563-46DE-9FE8-771023A9DA12}" destId="{BD1C3E8E-C814-44AC-BA1C-8704D497852B}" srcOrd="0" destOrd="0" parTransId="{79E26CF7-BC82-4C61-B8C7-CC2A198A4FE9}" sibTransId="{1B77A6A4-B6AD-4082-AE64-24E4438E7A5F}"/>
    <dgm:cxn modelId="{FAC9A1E2-8FBE-4FA2-8B53-0163D718BF35}" type="presOf" srcId="{362FD0A4-44D7-46FA-A5DD-40CBDC128FD6}" destId="{58B9C1DE-6598-4670-9F45-B026451BE8C3}" srcOrd="0" destOrd="0" presId="urn:microsoft.com/office/officeart/2005/8/layout/vList6"/>
    <dgm:cxn modelId="{7D4529EF-B209-4085-8411-4B17C94573F0}" srcId="{366BF285-44D6-4698-A157-4795F7EBA8D9}" destId="{CC61B207-F3AC-4C7F-8688-CC9379C06C32}" srcOrd="0" destOrd="0" parTransId="{3FF86E14-EB62-4A9F-B65C-F93770CBF94E}" sibTransId="{0D571FDC-B55F-4DA9-B4F1-628D1B28DF3E}"/>
    <dgm:cxn modelId="{4B3D0633-5BDC-42D7-B09A-C2293BE4831B}" type="presParOf" srcId="{E3FF45B3-C4F1-4A8B-B16A-50B0077D2777}" destId="{7802D2AE-CB89-4377-8B21-1C692924A08A}" srcOrd="0" destOrd="0" presId="urn:microsoft.com/office/officeart/2005/8/layout/vList6"/>
    <dgm:cxn modelId="{A5DFD444-0078-473C-BD33-36907B23B91A}" type="presParOf" srcId="{7802D2AE-CB89-4377-8B21-1C692924A08A}" destId="{991AD9FD-0D30-4B1A-A4C7-BF4916DDCEA5}" srcOrd="0" destOrd="0" presId="urn:microsoft.com/office/officeart/2005/8/layout/vList6"/>
    <dgm:cxn modelId="{E025D04C-54DD-40C2-99F0-66B5D1834A1A}" type="presParOf" srcId="{7802D2AE-CB89-4377-8B21-1C692924A08A}" destId="{59611B11-AC84-4FA7-9FD1-133C1BEBF7AD}" srcOrd="1" destOrd="0" presId="urn:microsoft.com/office/officeart/2005/8/layout/vList6"/>
    <dgm:cxn modelId="{A85C3075-E537-4D1F-8BBF-93339A468F21}" type="presParOf" srcId="{E3FF45B3-C4F1-4A8B-B16A-50B0077D2777}" destId="{4390CD68-911C-484D-925A-B911127EECB6}" srcOrd="1" destOrd="0" presId="urn:microsoft.com/office/officeart/2005/8/layout/vList6"/>
    <dgm:cxn modelId="{801AF730-C9E8-4DA0-BF08-35DB497DD35D}" type="presParOf" srcId="{E3FF45B3-C4F1-4A8B-B16A-50B0077D2777}" destId="{02A2FDEC-44E8-4FE0-9F85-B55B23026465}" srcOrd="2" destOrd="0" presId="urn:microsoft.com/office/officeart/2005/8/layout/vList6"/>
    <dgm:cxn modelId="{19374EF1-D477-4DBB-8F14-9D86250F691D}" type="presParOf" srcId="{02A2FDEC-44E8-4FE0-9F85-B55B23026465}" destId="{532D5BE8-39D9-4190-86F6-CA0376A5D52A}" srcOrd="0" destOrd="0" presId="urn:microsoft.com/office/officeart/2005/8/layout/vList6"/>
    <dgm:cxn modelId="{44492E01-C362-400C-84D7-E3318C1DA785}" type="presParOf" srcId="{02A2FDEC-44E8-4FE0-9F85-B55B23026465}" destId="{A13471A4-8C16-43AE-9769-9056259C8422}" srcOrd="1" destOrd="0" presId="urn:microsoft.com/office/officeart/2005/8/layout/vList6"/>
    <dgm:cxn modelId="{DA509449-C0DD-4494-A43C-FCDAACE5AA4D}" type="presParOf" srcId="{E3FF45B3-C4F1-4A8B-B16A-50B0077D2777}" destId="{AF574728-F91C-4ECE-A8FE-4D53CCD39FB0}" srcOrd="3" destOrd="0" presId="urn:microsoft.com/office/officeart/2005/8/layout/vList6"/>
    <dgm:cxn modelId="{3983207E-D016-41D4-8CC4-CE47283E1A07}" type="presParOf" srcId="{E3FF45B3-C4F1-4A8B-B16A-50B0077D2777}" destId="{C8FD3815-DBC7-44D4-B385-51B38109110F}" srcOrd="4" destOrd="0" presId="urn:microsoft.com/office/officeart/2005/8/layout/vList6"/>
    <dgm:cxn modelId="{1D0D61B9-3A58-442B-8EC5-E9372E719806}" type="presParOf" srcId="{C8FD3815-DBC7-44D4-B385-51B38109110F}" destId="{AAC61C41-F4F8-4968-B65C-D0CBE232518C}" srcOrd="0" destOrd="0" presId="urn:microsoft.com/office/officeart/2005/8/layout/vList6"/>
    <dgm:cxn modelId="{2588F18B-00BF-4482-957A-F2477981B53E}" type="presParOf" srcId="{C8FD3815-DBC7-44D4-B385-51B38109110F}" destId="{EC1A8F9D-690E-4449-AE00-CD1ED85BA614}" srcOrd="1" destOrd="0" presId="urn:microsoft.com/office/officeart/2005/8/layout/vList6"/>
    <dgm:cxn modelId="{5E2232F8-D03F-43E8-8C7C-05483D14E8BB}" type="presParOf" srcId="{E3FF45B3-C4F1-4A8B-B16A-50B0077D2777}" destId="{14253065-9951-4FCF-963D-F0372D131C06}" srcOrd="5" destOrd="0" presId="urn:microsoft.com/office/officeart/2005/8/layout/vList6"/>
    <dgm:cxn modelId="{FA758950-29F4-446C-9995-BEDE33903C39}" type="presParOf" srcId="{E3FF45B3-C4F1-4A8B-B16A-50B0077D2777}" destId="{011BD320-02C5-4F25-A6EB-2EFE8DE6E3B0}" srcOrd="6" destOrd="0" presId="urn:microsoft.com/office/officeart/2005/8/layout/vList6"/>
    <dgm:cxn modelId="{B34D73AF-9A02-4EA4-B020-43C26994DA2E}" type="presParOf" srcId="{011BD320-02C5-4F25-A6EB-2EFE8DE6E3B0}" destId="{C3281070-57C0-468F-B04D-4A1FC95D7FCB}" srcOrd="0" destOrd="0" presId="urn:microsoft.com/office/officeart/2005/8/layout/vList6"/>
    <dgm:cxn modelId="{A941250E-82A8-4922-8093-96F36F72687C}" type="presParOf" srcId="{011BD320-02C5-4F25-A6EB-2EFE8DE6E3B0}" destId="{58B9C1DE-6598-4670-9F45-B026451BE8C3}" srcOrd="1" destOrd="0" presId="urn:microsoft.com/office/officeart/2005/8/layout/vList6"/>
    <dgm:cxn modelId="{6F7560F1-C390-48E6-9395-9D7B9E4B7BBD}" type="presParOf" srcId="{E3FF45B3-C4F1-4A8B-B16A-50B0077D2777}" destId="{84620AC6-EE25-41AA-BDEC-B1D91FD8C099}" srcOrd="7" destOrd="0" presId="urn:microsoft.com/office/officeart/2005/8/layout/vList6"/>
    <dgm:cxn modelId="{2EE3F3E7-533F-4DF3-806B-AE09B4E394C1}" type="presParOf" srcId="{E3FF45B3-C4F1-4A8B-B16A-50B0077D2777}" destId="{7CDCEAE2-04B9-4AFB-92F8-4ADC3490FCF9}" srcOrd="8" destOrd="0" presId="urn:microsoft.com/office/officeart/2005/8/layout/vList6"/>
    <dgm:cxn modelId="{14D1FA20-80EB-4903-9109-19DF83206E8C}" type="presParOf" srcId="{7CDCEAE2-04B9-4AFB-92F8-4ADC3490FCF9}" destId="{2B7C96F6-1DBA-492A-928B-04DAC1EE354B}" srcOrd="0" destOrd="0" presId="urn:microsoft.com/office/officeart/2005/8/layout/vList6"/>
    <dgm:cxn modelId="{19E18D6D-4B4E-4257-9249-902D10BF634E}" type="presParOf" srcId="{7CDCEAE2-04B9-4AFB-92F8-4ADC3490FCF9}" destId="{812288D5-6AD4-4B55-A2E8-EAA93A395466}" srcOrd="1" destOrd="0" presId="urn:microsoft.com/office/officeart/2005/8/layout/vList6"/>
    <dgm:cxn modelId="{CD731C67-3528-4FC2-918C-4553EA12BD92}" type="presParOf" srcId="{E3FF45B3-C4F1-4A8B-B16A-50B0077D2777}" destId="{84C2920C-F72B-4C62-93BE-626A30CD860B}" srcOrd="9" destOrd="0" presId="urn:microsoft.com/office/officeart/2005/8/layout/vList6"/>
    <dgm:cxn modelId="{9A49EDF3-7722-432F-9F21-9A742C07609C}" type="presParOf" srcId="{E3FF45B3-C4F1-4A8B-B16A-50B0077D2777}" destId="{C0916669-D61E-4CC8-AF7A-0FD94C651F8A}" srcOrd="10" destOrd="0" presId="urn:microsoft.com/office/officeart/2005/8/layout/vList6"/>
    <dgm:cxn modelId="{28A01B40-76DF-4229-8DCC-F3EB9B0E12A2}" type="presParOf" srcId="{C0916669-D61E-4CC8-AF7A-0FD94C651F8A}" destId="{2992A092-3954-43DE-BF71-6366B32CE813}" srcOrd="0" destOrd="0" presId="urn:microsoft.com/office/officeart/2005/8/layout/vList6"/>
    <dgm:cxn modelId="{ED07E192-6E93-469F-97E6-C002092B418C}" type="presParOf" srcId="{C0916669-D61E-4CC8-AF7A-0FD94C651F8A}" destId="{53EC5EE4-5407-4E25-8971-5FD00AB44944}" srcOrd="1" destOrd="0" presId="urn:microsoft.com/office/officeart/2005/8/layout/vList6"/>
    <dgm:cxn modelId="{079735D6-2BA4-41E2-A9B7-61712539FD61}" type="presParOf" srcId="{E3FF45B3-C4F1-4A8B-B16A-50B0077D2777}" destId="{655E9CBD-0CBA-40E5-8371-142938BDE355}" srcOrd="11" destOrd="0" presId="urn:microsoft.com/office/officeart/2005/8/layout/vList6"/>
    <dgm:cxn modelId="{410AEEB2-C58E-4EF3-A4A5-20D78F4F3861}" type="presParOf" srcId="{E3FF45B3-C4F1-4A8B-B16A-50B0077D2777}" destId="{C375894F-24A2-4697-9B27-F785D1A25125}" srcOrd="12" destOrd="0" presId="urn:microsoft.com/office/officeart/2005/8/layout/vList6"/>
    <dgm:cxn modelId="{3B9E45D9-C377-453D-B1BA-B837FA285F8C}" type="presParOf" srcId="{C375894F-24A2-4697-9B27-F785D1A25125}" destId="{61ADC7FD-DC47-44B7-B292-E497CCA8995C}" srcOrd="0" destOrd="0" presId="urn:microsoft.com/office/officeart/2005/8/layout/vList6"/>
    <dgm:cxn modelId="{48BE8E47-552A-47E8-8FCD-5C07A284475E}" type="presParOf" srcId="{C375894F-24A2-4697-9B27-F785D1A25125}" destId="{53153B5E-BD7F-4E73-9F78-4249BF50F4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1E878-1310-4835-8D61-D61F25CA63A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E6305D0-CB64-44C3-A62C-7BBC7828337A}">
      <dgm:prSet/>
      <dgm:spPr/>
      <dgm:t>
        <a:bodyPr/>
        <a:lstStyle/>
        <a:p>
          <a:pPr algn="ctr" rtl="0"/>
          <a:r>
            <a:rPr lang="cy-GB" noProof="0" dirty="0"/>
            <a:t>teimlo llai o boen</a:t>
          </a:r>
          <a:endParaRPr lang="en-GB" dirty="0"/>
        </a:p>
      </dgm:t>
    </dgm:pt>
    <dgm:pt modelId="{7E402D1F-BAC8-422B-BF68-1623D3480F4F}" type="parTrans" cxnId="{006BAFDA-C9B2-4D4A-9C93-938E66685AF3}">
      <dgm:prSet/>
      <dgm:spPr/>
      <dgm:t>
        <a:bodyPr/>
        <a:lstStyle/>
        <a:p>
          <a:endParaRPr lang="en-GB"/>
        </a:p>
      </dgm:t>
    </dgm:pt>
    <dgm:pt modelId="{E18FA6A7-B4A0-481E-B424-5F2819C112BC}" type="sibTrans" cxnId="{006BAFDA-C9B2-4D4A-9C93-938E66685AF3}">
      <dgm:prSet/>
      <dgm:spPr/>
      <dgm:t>
        <a:bodyPr/>
        <a:lstStyle/>
        <a:p>
          <a:endParaRPr lang="en-GB"/>
        </a:p>
      </dgm:t>
    </dgm:pt>
    <dgm:pt modelId="{C1BD49DD-BCEB-447E-9BDB-3670C9C32611}">
      <dgm:prSet/>
      <dgm:spPr/>
      <dgm:t>
        <a:bodyPr/>
        <a:lstStyle/>
        <a:p>
          <a:pPr algn="ctr" rtl="0"/>
          <a:r>
            <a:rPr lang="cy-GB" noProof="0" dirty="0"/>
            <a:t>anodd goddef goleuadau siopau</a:t>
          </a:r>
          <a:endParaRPr lang="en-GB" dirty="0"/>
        </a:p>
      </dgm:t>
    </dgm:pt>
    <dgm:pt modelId="{7B6AE29F-C978-42D0-B235-F64B8CDB9BB0}" type="parTrans" cxnId="{C678A751-BF42-4745-9198-C579561E2B7C}">
      <dgm:prSet/>
      <dgm:spPr/>
      <dgm:t>
        <a:bodyPr/>
        <a:lstStyle/>
        <a:p>
          <a:endParaRPr lang="en-GB"/>
        </a:p>
      </dgm:t>
    </dgm:pt>
    <dgm:pt modelId="{CDB43C78-4034-4B8B-8727-527A900F10C1}" type="sibTrans" cxnId="{C678A751-BF42-4745-9198-C579561E2B7C}">
      <dgm:prSet/>
      <dgm:spPr/>
      <dgm:t>
        <a:bodyPr/>
        <a:lstStyle/>
        <a:p>
          <a:endParaRPr lang="en-GB"/>
        </a:p>
      </dgm:t>
    </dgm:pt>
    <dgm:pt modelId="{981B5A1A-0656-48DE-97D8-99C90F8D3CB8}">
      <dgm:prSet/>
      <dgm:spPr/>
      <dgm:t>
        <a:bodyPr/>
        <a:lstStyle/>
        <a:p>
          <a:pPr algn="ctr" rtl="0"/>
          <a:r>
            <a:rPr lang="cy-GB" noProof="0" dirty="0"/>
            <a:t>anodd goddef trafnidiaeth swnllyd</a:t>
          </a:r>
          <a:endParaRPr lang="en-GB" dirty="0"/>
        </a:p>
      </dgm:t>
    </dgm:pt>
    <dgm:pt modelId="{AFD950E6-8443-42BD-9D91-550C37889B33}" type="parTrans" cxnId="{1B312FBE-7864-45AE-92A6-57AB11A55866}">
      <dgm:prSet/>
      <dgm:spPr/>
      <dgm:t>
        <a:bodyPr/>
        <a:lstStyle/>
        <a:p>
          <a:endParaRPr lang="en-GB"/>
        </a:p>
      </dgm:t>
    </dgm:pt>
    <dgm:pt modelId="{463866C2-EC2E-4FE4-B7A3-2A6244FF68F4}" type="sibTrans" cxnId="{1B312FBE-7864-45AE-92A6-57AB11A55866}">
      <dgm:prSet/>
      <dgm:spPr/>
      <dgm:t>
        <a:bodyPr/>
        <a:lstStyle/>
        <a:p>
          <a:endParaRPr lang="en-GB"/>
        </a:p>
      </dgm:t>
    </dgm:pt>
    <dgm:pt modelId="{D2D43712-3446-4D92-B543-D1850CAADB08}">
      <dgm:prSet/>
      <dgm:spPr/>
      <dgm:t>
        <a:bodyPr/>
        <a:lstStyle/>
        <a:p>
          <a:pPr algn="ctr" rtl="0"/>
          <a:r>
            <a:rPr lang="cy-GB" noProof="0" dirty="0"/>
            <a:t>heb allu goddef rhai arogleuon</a:t>
          </a:r>
          <a:endParaRPr lang="en-GB" dirty="0"/>
        </a:p>
      </dgm:t>
    </dgm:pt>
    <dgm:pt modelId="{0D6D4DA9-B400-4AA8-A12E-64995BD859FB}" type="parTrans" cxnId="{8AF7DF7D-A3D6-4410-A64C-95E134BD176B}">
      <dgm:prSet/>
      <dgm:spPr/>
      <dgm:t>
        <a:bodyPr/>
        <a:lstStyle/>
        <a:p>
          <a:endParaRPr lang="en-GB"/>
        </a:p>
      </dgm:t>
    </dgm:pt>
    <dgm:pt modelId="{1DB950A6-E3D1-42BE-9490-6736FCDACBCB}" type="sibTrans" cxnId="{8AF7DF7D-A3D6-4410-A64C-95E134BD176B}">
      <dgm:prSet/>
      <dgm:spPr/>
      <dgm:t>
        <a:bodyPr/>
        <a:lstStyle/>
        <a:p>
          <a:endParaRPr lang="en-GB"/>
        </a:p>
      </dgm:t>
    </dgm:pt>
    <dgm:pt modelId="{0B975356-41D6-4F96-AD36-2D8E65777732}">
      <dgm:prSet/>
      <dgm:spPr/>
      <dgm:t>
        <a:bodyPr/>
        <a:lstStyle/>
        <a:p>
          <a:pPr algn="ctr" rtl="0"/>
          <a:r>
            <a:rPr lang="cy-GB" noProof="0" dirty="0"/>
            <a:t>bwyta’n fympwyol/annigonol</a:t>
          </a:r>
          <a:endParaRPr lang="en-GB" dirty="0"/>
        </a:p>
      </dgm:t>
    </dgm:pt>
    <dgm:pt modelId="{B736D619-1DDC-474E-AA9A-9B62834C6413}" type="parTrans" cxnId="{E9E236E2-FA66-41C2-8B0A-B5B2445E411D}">
      <dgm:prSet/>
      <dgm:spPr/>
      <dgm:t>
        <a:bodyPr/>
        <a:lstStyle/>
        <a:p>
          <a:endParaRPr lang="en-GB"/>
        </a:p>
      </dgm:t>
    </dgm:pt>
    <dgm:pt modelId="{4B127DF1-81B9-4ECB-82D0-1FB177BD5335}" type="sibTrans" cxnId="{E9E236E2-FA66-41C2-8B0A-B5B2445E411D}">
      <dgm:prSet/>
      <dgm:spPr/>
      <dgm:t>
        <a:bodyPr/>
        <a:lstStyle/>
        <a:p>
          <a:endParaRPr lang="en-GB"/>
        </a:p>
      </dgm:t>
    </dgm:pt>
    <dgm:pt modelId="{081DB32A-8A00-41C5-AD06-93E9CCD568B4}">
      <dgm:prSet/>
      <dgm:spPr/>
      <dgm:t>
        <a:bodyPr/>
        <a:lstStyle/>
        <a:p>
          <a:pPr algn="ctr" rtl="0"/>
          <a:r>
            <a:rPr lang="cy-GB" noProof="0" dirty="0"/>
            <a:t>ofn/aflonyddwch mewn lleoedd prysur</a:t>
          </a:r>
          <a:endParaRPr lang="en-GB" dirty="0"/>
        </a:p>
      </dgm:t>
    </dgm:pt>
    <dgm:pt modelId="{302A711C-4050-4C1E-9218-3433B1D587F5}" type="parTrans" cxnId="{B08C74C8-C352-4F6F-AC31-C8AA0D51D30E}">
      <dgm:prSet/>
      <dgm:spPr/>
      <dgm:t>
        <a:bodyPr/>
        <a:lstStyle/>
        <a:p>
          <a:endParaRPr lang="en-GB"/>
        </a:p>
      </dgm:t>
    </dgm:pt>
    <dgm:pt modelId="{2980B1DA-545E-4504-9B3F-3375B8968C85}" type="sibTrans" cxnId="{B08C74C8-C352-4F6F-AC31-C8AA0D51D30E}">
      <dgm:prSet/>
      <dgm:spPr/>
      <dgm:t>
        <a:bodyPr/>
        <a:lstStyle/>
        <a:p>
          <a:endParaRPr lang="en-GB"/>
        </a:p>
      </dgm:t>
    </dgm:pt>
    <dgm:pt modelId="{BB761644-C95F-4AF8-884F-467B32224A72}">
      <dgm:prSet/>
      <dgm:spPr/>
      <dgm:t>
        <a:bodyPr/>
        <a:lstStyle/>
        <a:p>
          <a:pPr algn="ctr" rtl="0"/>
          <a:r>
            <a:rPr lang="cy-GB" noProof="0" dirty="0"/>
            <a:t>heb eisiau cyffwrdd</a:t>
          </a:r>
          <a:endParaRPr lang="en-GB" dirty="0"/>
        </a:p>
      </dgm:t>
    </dgm:pt>
    <dgm:pt modelId="{722B95D6-8D2A-40F5-921A-044A7C7D3873}" type="parTrans" cxnId="{018DF948-4514-448C-B726-F578B26A63EA}">
      <dgm:prSet/>
      <dgm:spPr/>
      <dgm:t>
        <a:bodyPr/>
        <a:lstStyle/>
        <a:p>
          <a:endParaRPr lang="en-GB"/>
        </a:p>
      </dgm:t>
    </dgm:pt>
    <dgm:pt modelId="{EB994969-BD88-4485-9882-7A610BE9BF34}" type="sibTrans" cxnId="{018DF948-4514-448C-B726-F578B26A63EA}">
      <dgm:prSet/>
      <dgm:spPr/>
      <dgm:t>
        <a:bodyPr/>
        <a:lstStyle/>
        <a:p>
          <a:endParaRPr lang="en-GB"/>
        </a:p>
      </dgm:t>
    </dgm:pt>
    <dgm:pt modelId="{9AD6F39F-0C54-4E39-847D-BCF524025B02}" type="pres">
      <dgm:prSet presAssocID="{76B1E878-1310-4835-8D61-D61F25CA63A5}" presName="linear" presStyleCnt="0">
        <dgm:presLayoutVars>
          <dgm:animLvl val="lvl"/>
          <dgm:resizeHandles val="exact"/>
        </dgm:presLayoutVars>
      </dgm:prSet>
      <dgm:spPr/>
    </dgm:pt>
    <dgm:pt modelId="{00E05BF9-6CD7-4A99-A4DD-3F756B13E28D}" type="pres">
      <dgm:prSet presAssocID="{0E6305D0-CB64-44C3-A62C-7BBC7828337A}" presName="parentText" presStyleLbl="node1" presStyleIdx="0" presStyleCnt="7" custScaleX="58975" custScaleY="105933" custLinFactY="153297" custLinFactNeighborX="-20513" custLinFactNeighborY="200000">
        <dgm:presLayoutVars>
          <dgm:chMax val="0"/>
          <dgm:bulletEnabled val="1"/>
        </dgm:presLayoutVars>
      </dgm:prSet>
      <dgm:spPr/>
    </dgm:pt>
    <dgm:pt modelId="{2278C05A-23EA-47DE-AE6A-3418C781EB47}" type="pres">
      <dgm:prSet presAssocID="{E18FA6A7-B4A0-481E-B424-5F2819C112BC}" presName="spacer" presStyleCnt="0"/>
      <dgm:spPr/>
    </dgm:pt>
    <dgm:pt modelId="{0A90E6E6-8F89-4C4F-BF6B-8637E6A0D136}" type="pres">
      <dgm:prSet presAssocID="{C1BD49DD-BCEB-447E-9BDB-3670C9C32611}" presName="parentText" presStyleLbl="node1" presStyleIdx="1" presStyleCnt="7" custScaleX="47369" custScaleY="91316" custLinFactY="206686" custLinFactNeighborX="-26144" custLinFactNeighborY="300000">
        <dgm:presLayoutVars>
          <dgm:chMax val="0"/>
          <dgm:bulletEnabled val="1"/>
        </dgm:presLayoutVars>
      </dgm:prSet>
      <dgm:spPr/>
    </dgm:pt>
    <dgm:pt modelId="{BD8D5069-9CFA-485D-A622-8AA1325EB0BF}" type="pres">
      <dgm:prSet presAssocID="{CDB43C78-4034-4B8B-8727-527A900F10C1}" presName="spacer" presStyleCnt="0"/>
      <dgm:spPr/>
    </dgm:pt>
    <dgm:pt modelId="{6C1899E1-2CF9-4B58-98AD-196EA2282C8F}" type="pres">
      <dgm:prSet presAssocID="{981B5A1A-0656-48DE-97D8-99C90F8D3CB8}" presName="parentText" presStyleLbl="node1" presStyleIdx="2" presStyleCnt="7" custScaleX="47368" custScaleY="89964" custLinFactY="106686" custLinFactNeighborX="23957" custLinFactNeighborY="200000">
        <dgm:presLayoutVars>
          <dgm:chMax val="0"/>
          <dgm:bulletEnabled val="1"/>
        </dgm:presLayoutVars>
      </dgm:prSet>
      <dgm:spPr/>
    </dgm:pt>
    <dgm:pt modelId="{69A67E9C-E8AF-4219-BBF0-ACCD92DA8625}" type="pres">
      <dgm:prSet presAssocID="{463866C2-EC2E-4FE4-B7A3-2A6244FF68F4}" presName="spacer" presStyleCnt="0"/>
      <dgm:spPr/>
    </dgm:pt>
    <dgm:pt modelId="{91B952B3-8157-4077-898B-0BD7EBAD28D7}" type="pres">
      <dgm:prSet presAssocID="{D2D43712-3446-4D92-B543-D1850CAADB08}" presName="parentText" presStyleLbl="node1" presStyleIdx="3" presStyleCnt="7" custScaleX="55555" custScaleY="110714" custLinFactY="147939" custLinFactNeighborX="22125" custLinFactNeighborY="200000">
        <dgm:presLayoutVars>
          <dgm:chMax val="0"/>
          <dgm:bulletEnabled val="1"/>
        </dgm:presLayoutVars>
      </dgm:prSet>
      <dgm:spPr/>
    </dgm:pt>
    <dgm:pt modelId="{B6E014BB-42F4-4772-BC79-897D9FB561D9}" type="pres">
      <dgm:prSet presAssocID="{1DB950A6-E3D1-42BE-9490-6736FCDACBCB}" presName="spacer" presStyleCnt="0"/>
      <dgm:spPr/>
    </dgm:pt>
    <dgm:pt modelId="{1B087C0F-F0DB-47DD-A69F-29A6BB2BF9AF}" type="pres">
      <dgm:prSet presAssocID="{0B975356-41D6-4F96-AD36-2D8E65777732}" presName="parentText" presStyleLbl="node1" presStyleIdx="4" presStyleCnt="7" custScaleX="41880" custScaleY="101921" custLinFactY="27351" custLinFactNeighborX="-29060" custLinFactNeighborY="100000">
        <dgm:presLayoutVars>
          <dgm:chMax val="0"/>
          <dgm:bulletEnabled val="1"/>
        </dgm:presLayoutVars>
      </dgm:prSet>
      <dgm:spPr/>
    </dgm:pt>
    <dgm:pt modelId="{BACBB888-5B6A-4FE7-91D0-4A92B8595D0A}" type="pres">
      <dgm:prSet presAssocID="{4B127DF1-81B9-4ECB-82D0-1FB177BD5335}" presName="spacer" presStyleCnt="0"/>
      <dgm:spPr/>
    </dgm:pt>
    <dgm:pt modelId="{2CF74EC9-8513-4BD0-AC23-9006E879C58F}" type="pres">
      <dgm:prSet presAssocID="{081DB32A-8A00-41C5-AD06-93E9CCD568B4}" presName="parentText" presStyleLbl="node1" presStyleIdx="5" presStyleCnt="7" custScaleX="57264" custScaleY="111640" custLinFactY="89851" custLinFactNeighborX="21353" custLinFactNeighborY="100000">
        <dgm:presLayoutVars>
          <dgm:chMax val="0"/>
          <dgm:bulletEnabled val="1"/>
        </dgm:presLayoutVars>
      </dgm:prSet>
      <dgm:spPr/>
    </dgm:pt>
    <dgm:pt modelId="{DE6B4419-A031-4FF7-9144-E1CA93421707}" type="pres">
      <dgm:prSet presAssocID="{2980B1DA-545E-4504-9B3F-3375B8968C85}" presName="spacer" presStyleCnt="0"/>
      <dgm:spPr/>
    </dgm:pt>
    <dgm:pt modelId="{09513CDC-12BF-45F9-AE96-7361E52F500F}" type="pres">
      <dgm:prSet presAssocID="{BB761644-C95F-4AF8-884F-467B32224A72}" presName="parentText" presStyleLbl="node1" presStyleIdx="6" presStyleCnt="7" custScaleX="35043" custScaleY="114704" custLinFactY="-23307" custLinFactNeighborX="-31609" custLinFactNeighborY="-100000">
        <dgm:presLayoutVars>
          <dgm:chMax val="0"/>
          <dgm:bulletEnabled val="1"/>
        </dgm:presLayoutVars>
      </dgm:prSet>
      <dgm:spPr/>
    </dgm:pt>
  </dgm:ptLst>
  <dgm:cxnLst>
    <dgm:cxn modelId="{DF6B0927-7F15-4D06-AF48-91FCADE22FB0}" type="presOf" srcId="{981B5A1A-0656-48DE-97D8-99C90F8D3CB8}" destId="{6C1899E1-2CF9-4B58-98AD-196EA2282C8F}" srcOrd="0" destOrd="0" presId="urn:microsoft.com/office/officeart/2005/8/layout/vList2"/>
    <dgm:cxn modelId="{3FE5B82A-CA08-4613-BC43-C8A1FCABA6C9}" type="presOf" srcId="{081DB32A-8A00-41C5-AD06-93E9CCD568B4}" destId="{2CF74EC9-8513-4BD0-AC23-9006E879C58F}" srcOrd="0" destOrd="0" presId="urn:microsoft.com/office/officeart/2005/8/layout/vList2"/>
    <dgm:cxn modelId="{6FF24F3C-C8C4-4AA4-B1D5-9C29A264FB6F}" type="presOf" srcId="{76B1E878-1310-4835-8D61-D61F25CA63A5}" destId="{9AD6F39F-0C54-4E39-847D-BCF524025B02}" srcOrd="0" destOrd="0" presId="urn:microsoft.com/office/officeart/2005/8/layout/vList2"/>
    <dgm:cxn modelId="{00442E48-E63A-4595-A944-1E06147F7B8B}" type="presOf" srcId="{C1BD49DD-BCEB-447E-9BDB-3670C9C32611}" destId="{0A90E6E6-8F89-4C4F-BF6B-8637E6A0D136}" srcOrd="0" destOrd="0" presId="urn:microsoft.com/office/officeart/2005/8/layout/vList2"/>
    <dgm:cxn modelId="{018DF948-4514-448C-B726-F578B26A63EA}" srcId="{76B1E878-1310-4835-8D61-D61F25CA63A5}" destId="{BB761644-C95F-4AF8-884F-467B32224A72}" srcOrd="6" destOrd="0" parTransId="{722B95D6-8D2A-40F5-921A-044A7C7D3873}" sibTransId="{EB994969-BD88-4485-9882-7A610BE9BF34}"/>
    <dgm:cxn modelId="{D548E14D-1420-4995-A40E-E3D228233918}" type="presOf" srcId="{D2D43712-3446-4D92-B543-D1850CAADB08}" destId="{91B952B3-8157-4077-898B-0BD7EBAD28D7}" srcOrd="0" destOrd="0" presId="urn:microsoft.com/office/officeart/2005/8/layout/vList2"/>
    <dgm:cxn modelId="{C678A751-BF42-4745-9198-C579561E2B7C}" srcId="{76B1E878-1310-4835-8D61-D61F25CA63A5}" destId="{C1BD49DD-BCEB-447E-9BDB-3670C9C32611}" srcOrd="1" destOrd="0" parTransId="{7B6AE29F-C978-42D0-B235-F64B8CDB9BB0}" sibTransId="{CDB43C78-4034-4B8B-8727-527A900F10C1}"/>
    <dgm:cxn modelId="{4C1E0B79-2505-473A-92EB-2D39101E1B16}" type="presOf" srcId="{BB761644-C95F-4AF8-884F-467B32224A72}" destId="{09513CDC-12BF-45F9-AE96-7361E52F500F}" srcOrd="0" destOrd="0" presId="urn:microsoft.com/office/officeart/2005/8/layout/vList2"/>
    <dgm:cxn modelId="{8AF7DF7D-A3D6-4410-A64C-95E134BD176B}" srcId="{76B1E878-1310-4835-8D61-D61F25CA63A5}" destId="{D2D43712-3446-4D92-B543-D1850CAADB08}" srcOrd="3" destOrd="0" parTransId="{0D6D4DA9-B400-4AA8-A12E-64995BD859FB}" sibTransId="{1DB950A6-E3D1-42BE-9490-6736FCDACBCB}"/>
    <dgm:cxn modelId="{1B312FBE-7864-45AE-92A6-57AB11A55866}" srcId="{76B1E878-1310-4835-8D61-D61F25CA63A5}" destId="{981B5A1A-0656-48DE-97D8-99C90F8D3CB8}" srcOrd="2" destOrd="0" parTransId="{AFD950E6-8443-42BD-9D91-550C37889B33}" sibTransId="{463866C2-EC2E-4FE4-B7A3-2A6244FF68F4}"/>
    <dgm:cxn modelId="{B08C74C8-C352-4F6F-AC31-C8AA0D51D30E}" srcId="{76B1E878-1310-4835-8D61-D61F25CA63A5}" destId="{081DB32A-8A00-41C5-AD06-93E9CCD568B4}" srcOrd="5" destOrd="0" parTransId="{302A711C-4050-4C1E-9218-3433B1D587F5}" sibTransId="{2980B1DA-545E-4504-9B3F-3375B8968C85}"/>
    <dgm:cxn modelId="{3E09DCCD-843E-4F45-9ADC-75FEE88E5725}" type="presOf" srcId="{0B975356-41D6-4F96-AD36-2D8E65777732}" destId="{1B087C0F-F0DB-47DD-A69F-29A6BB2BF9AF}" srcOrd="0" destOrd="0" presId="urn:microsoft.com/office/officeart/2005/8/layout/vList2"/>
    <dgm:cxn modelId="{006BAFDA-C9B2-4D4A-9C93-938E66685AF3}" srcId="{76B1E878-1310-4835-8D61-D61F25CA63A5}" destId="{0E6305D0-CB64-44C3-A62C-7BBC7828337A}" srcOrd="0" destOrd="0" parTransId="{7E402D1F-BAC8-422B-BF68-1623D3480F4F}" sibTransId="{E18FA6A7-B4A0-481E-B424-5F2819C112BC}"/>
    <dgm:cxn modelId="{E9E236E2-FA66-41C2-8B0A-B5B2445E411D}" srcId="{76B1E878-1310-4835-8D61-D61F25CA63A5}" destId="{0B975356-41D6-4F96-AD36-2D8E65777732}" srcOrd="4" destOrd="0" parTransId="{B736D619-1DDC-474E-AA9A-9B62834C6413}" sibTransId="{4B127DF1-81B9-4ECB-82D0-1FB177BD5335}"/>
    <dgm:cxn modelId="{B9C09FF5-6015-46E0-B2E6-1DBA3BA21286}" type="presOf" srcId="{0E6305D0-CB64-44C3-A62C-7BBC7828337A}" destId="{00E05BF9-6CD7-4A99-A4DD-3F756B13E28D}" srcOrd="0" destOrd="0" presId="urn:microsoft.com/office/officeart/2005/8/layout/vList2"/>
    <dgm:cxn modelId="{F9BB961E-490E-4D3A-8896-384136CC9E7A}" type="presParOf" srcId="{9AD6F39F-0C54-4E39-847D-BCF524025B02}" destId="{00E05BF9-6CD7-4A99-A4DD-3F756B13E28D}" srcOrd="0" destOrd="0" presId="urn:microsoft.com/office/officeart/2005/8/layout/vList2"/>
    <dgm:cxn modelId="{DF33B84F-2D65-422D-BC5E-BCC9C0B0F07B}" type="presParOf" srcId="{9AD6F39F-0C54-4E39-847D-BCF524025B02}" destId="{2278C05A-23EA-47DE-AE6A-3418C781EB47}" srcOrd="1" destOrd="0" presId="urn:microsoft.com/office/officeart/2005/8/layout/vList2"/>
    <dgm:cxn modelId="{98ADDD59-5F0E-40D2-A7C1-79584A43B142}" type="presParOf" srcId="{9AD6F39F-0C54-4E39-847D-BCF524025B02}" destId="{0A90E6E6-8F89-4C4F-BF6B-8637E6A0D136}" srcOrd="2" destOrd="0" presId="urn:microsoft.com/office/officeart/2005/8/layout/vList2"/>
    <dgm:cxn modelId="{F34074D8-6F1B-422A-95F5-AB22565086FC}" type="presParOf" srcId="{9AD6F39F-0C54-4E39-847D-BCF524025B02}" destId="{BD8D5069-9CFA-485D-A622-8AA1325EB0BF}" srcOrd="3" destOrd="0" presId="urn:microsoft.com/office/officeart/2005/8/layout/vList2"/>
    <dgm:cxn modelId="{4C986C21-7FAE-457A-BD3A-A6C8B533AA5B}" type="presParOf" srcId="{9AD6F39F-0C54-4E39-847D-BCF524025B02}" destId="{6C1899E1-2CF9-4B58-98AD-196EA2282C8F}" srcOrd="4" destOrd="0" presId="urn:microsoft.com/office/officeart/2005/8/layout/vList2"/>
    <dgm:cxn modelId="{B18C9633-9B29-4614-9BD4-3FFA2F37809A}" type="presParOf" srcId="{9AD6F39F-0C54-4E39-847D-BCF524025B02}" destId="{69A67E9C-E8AF-4219-BBF0-ACCD92DA8625}" srcOrd="5" destOrd="0" presId="urn:microsoft.com/office/officeart/2005/8/layout/vList2"/>
    <dgm:cxn modelId="{D7377FFB-FDCB-47D6-967B-0908EE3F7D3C}" type="presParOf" srcId="{9AD6F39F-0C54-4E39-847D-BCF524025B02}" destId="{91B952B3-8157-4077-898B-0BD7EBAD28D7}" srcOrd="6" destOrd="0" presId="urn:microsoft.com/office/officeart/2005/8/layout/vList2"/>
    <dgm:cxn modelId="{066E6FA1-C1CC-4EE7-B358-2891F17EF16C}" type="presParOf" srcId="{9AD6F39F-0C54-4E39-847D-BCF524025B02}" destId="{B6E014BB-42F4-4772-BC79-897D9FB561D9}" srcOrd="7" destOrd="0" presId="urn:microsoft.com/office/officeart/2005/8/layout/vList2"/>
    <dgm:cxn modelId="{3707BC54-6893-4596-ACBE-41C85AA7BFBC}" type="presParOf" srcId="{9AD6F39F-0C54-4E39-847D-BCF524025B02}" destId="{1B087C0F-F0DB-47DD-A69F-29A6BB2BF9AF}" srcOrd="8" destOrd="0" presId="urn:microsoft.com/office/officeart/2005/8/layout/vList2"/>
    <dgm:cxn modelId="{A2D624C0-F5B8-4796-9CED-D86CD2BD31E3}" type="presParOf" srcId="{9AD6F39F-0C54-4E39-847D-BCF524025B02}" destId="{BACBB888-5B6A-4FE7-91D0-4A92B8595D0A}" srcOrd="9" destOrd="0" presId="urn:microsoft.com/office/officeart/2005/8/layout/vList2"/>
    <dgm:cxn modelId="{CE4051CD-1701-4ECB-8B03-CB3FBF5C9501}" type="presParOf" srcId="{9AD6F39F-0C54-4E39-847D-BCF524025B02}" destId="{2CF74EC9-8513-4BD0-AC23-9006E879C58F}" srcOrd="10" destOrd="0" presId="urn:microsoft.com/office/officeart/2005/8/layout/vList2"/>
    <dgm:cxn modelId="{FBF2625B-A03E-4FE5-8398-77E3BE222756}" type="presParOf" srcId="{9AD6F39F-0C54-4E39-847D-BCF524025B02}" destId="{DE6B4419-A031-4FF7-9144-E1CA93421707}" srcOrd="11" destOrd="0" presId="urn:microsoft.com/office/officeart/2005/8/layout/vList2"/>
    <dgm:cxn modelId="{42716018-2C06-4D62-97A7-256751392BF9}" type="presParOf" srcId="{9AD6F39F-0C54-4E39-847D-BCF524025B02}" destId="{09513CDC-12BF-45F9-AE96-7361E52F500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/>
      <dgm:spPr/>
      <dgm:t>
        <a:bodyPr/>
        <a:lstStyle/>
        <a:p>
          <a:r>
            <a:rPr lang="cy-GB" noProof="0" dirty="0"/>
            <a:t>Siarad mewn llais tawel, cyson ei gywair.</a:t>
          </a:r>
          <a:endParaRPr lang="en-GB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/>
      <dgm:spPr/>
      <dgm:t>
        <a:bodyPr/>
        <a:lstStyle/>
        <a:p>
          <a:r>
            <a:rPr lang="cy-GB" noProof="0" dirty="0"/>
            <a:t>Cwtogi ar y goleuo, diffodd goleuadau cryf.</a:t>
          </a:r>
          <a:endParaRPr lang="en-GB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/>
      <dgm:spPr/>
      <dgm:t>
        <a:bodyPr/>
        <a:lstStyle/>
        <a:p>
          <a:r>
            <a:rPr lang="cy-GB" noProof="0" dirty="0"/>
            <a:t>Chwilio am yr hyn allai fod wedi sbarduno ofn trwy gyfrwng y synhwyrau.</a:t>
          </a:r>
          <a:endParaRPr lang="en-GB" dirty="0"/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/>
      <dgm:spPr/>
      <dgm:t>
        <a:bodyPr/>
        <a:lstStyle/>
        <a:p>
          <a:r>
            <a:rPr lang="cy-GB" noProof="0" dirty="0"/>
            <a:t>Peidio â dibynnu ar adwaith y plentyn i boen, na’i ddisgrifiad ohono, i asesu anaf.</a:t>
          </a:r>
          <a:endParaRPr lang="en-GB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/>
      <dgm:spPr/>
      <dgm:t>
        <a:bodyPr/>
        <a:lstStyle/>
        <a:p>
          <a:r>
            <a:rPr lang="cy-GB" noProof="0" dirty="0"/>
            <a:t>Osgoi gorchwylion lle y bydd rhaid defnyddio dau synnwyr neu ragor yr un pryd, megis codi nodiadau wrth wrando arnoch chi.</a:t>
          </a:r>
          <a:endParaRPr lang="en-GB" dirty="0"/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/>
      <dgm:spPr/>
      <dgm:t>
        <a:bodyPr/>
        <a:lstStyle/>
        <a:p>
          <a:r>
            <a:rPr lang="cy-GB" noProof="0" dirty="0"/>
            <a:t>Dewis adegau a mannau llai prysur lle bo modd.</a:t>
          </a:r>
          <a:endParaRPr lang="en-GB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6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6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6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6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6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6">
        <dgm:presLayoutVars>
          <dgm:bulletEnabled val="1"/>
        </dgm:presLayoutVars>
      </dgm:prSet>
      <dgm:spPr/>
    </dgm:pt>
  </dgm:ptLst>
  <dgm:cxnLst>
    <dgm:cxn modelId="{76450002-644B-412A-AC0E-1AB679956547}" type="presOf" srcId="{F6D893BE-C757-4182-90DC-7A5C108E6604}" destId="{3FAA9FD3-F221-4A2E-88A0-21BC34430E5E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6002B225-C57C-4B6E-B20B-4ED854A21A21}" type="presOf" srcId="{E53A08D1-018C-4596-825B-31168D976D9A}" destId="{8347E656-090C-4063-82E7-81BCD4E2D4C8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22568448-81EA-4BE4-ADA4-BBDE95F407B2}" type="presOf" srcId="{105C564B-11B4-4D52-84BB-11C162B39AF4}" destId="{A616FB66-BADE-4A7A-9FB0-EDB91F4EBB3D}" srcOrd="0" destOrd="0" presId="urn:microsoft.com/office/officeart/2005/8/layout/default"/>
    <dgm:cxn modelId="{02D03C7B-277E-461F-8373-57EDDF3D80AA}" type="presOf" srcId="{F211B538-3EC1-4977-84B0-1B91997255C9}" destId="{69913D9C-353A-446D-96BB-1BD819E7114D}" srcOrd="0" destOrd="0" presId="urn:microsoft.com/office/officeart/2005/8/layout/default"/>
    <dgm:cxn modelId="{5CE2D88F-51E8-49E6-9723-E216F1D10A4C}" type="presOf" srcId="{ADD581EE-658A-4AA0-9EC0-9EFD1A52F901}" destId="{546E6C87-5C56-4F7E-BDAA-70A3373A6915}" srcOrd="0" destOrd="0" presId="urn:microsoft.com/office/officeart/2005/8/layout/default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D55077B8-1282-476E-8254-9B2538335469}" type="presOf" srcId="{927C7A74-624A-4B2D-9B96-B158249DF4A1}" destId="{853BFE7B-E0FC-4DF7-BCA8-6F59DF9B13C1}" srcOrd="0" destOrd="0" presId="urn:microsoft.com/office/officeart/2005/8/layout/default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B6A4C1E7-95E9-4036-90D6-079F881D6014}" type="presOf" srcId="{EC7148F9-8645-486F-8F0C-18E9FD657D66}" destId="{E762F25F-340B-4E11-A648-6BBA11CD44E6}" srcOrd="0" destOrd="0" presId="urn:microsoft.com/office/officeart/2005/8/layout/default"/>
    <dgm:cxn modelId="{3060C965-4379-4ED2-812C-794E097AFF4E}" type="presParOf" srcId="{8347E656-090C-4063-82E7-81BCD4E2D4C8}" destId="{A616FB66-BADE-4A7A-9FB0-EDB91F4EBB3D}" srcOrd="0" destOrd="0" presId="urn:microsoft.com/office/officeart/2005/8/layout/default"/>
    <dgm:cxn modelId="{665CF5FE-23AC-4DA0-9D1E-1418B459AD22}" type="presParOf" srcId="{8347E656-090C-4063-82E7-81BCD4E2D4C8}" destId="{8B60EE49-A9C2-4F86-A8DC-A7C44C87AA33}" srcOrd="1" destOrd="0" presId="urn:microsoft.com/office/officeart/2005/8/layout/default"/>
    <dgm:cxn modelId="{2ED54B4E-F021-497A-B16A-E11E46068CE2}" type="presParOf" srcId="{8347E656-090C-4063-82E7-81BCD4E2D4C8}" destId="{853BFE7B-E0FC-4DF7-BCA8-6F59DF9B13C1}" srcOrd="2" destOrd="0" presId="urn:microsoft.com/office/officeart/2005/8/layout/default"/>
    <dgm:cxn modelId="{0603ABE9-D4E5-4B47-8116-61D16B012997}" type="presParOf" srcId="{8347E656-090C-4063-82E7-81BCD4E2D4C8}" destId="{3115B4D0-32CF-41A7-8F7D-688FFDDD6731}" srcOrd="3" destOrd="0" presId="urn:microsoft.com/office/officeart/2005/8/layout/default"/>
    <dgm:cxn modelId="{58AAD3B0-8767-47E1-B3C9-F51660F1172A}" type="presParOf" srcId="{8347E656-090C-4063-82E7-81BCD4E2D4C8}" destId="{3FAA9FD3-F221-4A2E-88A0-21BC34430E5E}" srcOrd="4" destOrd="0" presId="urn:microsoft.com/office/officeart/2005/8/layout/default"/>
    <dgm:cxn modelId="{9699999A-00A3-4C5F-8AC2-A440F49B80AD}" type="presParOf" srcId="{8347E656-090C-4063-82E7-81BCD4E2D4C8}" destId="{1C5AB1EC-26AD-45ED-99EC-CDB909A26388}" srcOrd="5" destOrd="0" presId="urn:microsoft.com/office/officeart/2005/8/layout/default"/>
    <dgm:cxn modelId="{526AAEEB-5FE6-4035-A17A-0BBA7DA8982D}" type="presParOf" srcId="{8347E656-090C-4063-82E7-81BCD4E2D4C8}" destId="{69913D9C-353A-446D-96BB-1BD819E7114D}" srcOrd="6" destOrd="0" presId="urn:microsoft.com/office/officeart/2005/8/layout/default"/>
    <dgm:cxn modelId="{6B12F6AD-C6C8-4E5D-AB87-1D1CFA97E963}" type="presParOf" srcId="{8347E656-090C-4063-82E7-81BCD4E2D4C8}" destId="{729EAA9C-3758-4C84-A5EB-FD757CDD7E34}" srcOrd="7" destOrd="0" presId="urn:microsoft.com/office/officeart/2005/8/layout/default"/>
    <dgm:cxn modelId="{C0A65944-4947-4D46-AB4F-9AE48E1830B7}" type="presParOf" srcId="{8347E656-090C-4063-82E7-81BCD4E2D4C8}" destId="{E762F25F-340B-4E11-A648-6BBA11CD44E6}" srcOrd="8" destOrd="0" presId="urn:microsoft.com/office/officeart/2005/8/layout/default"/>
    <dgm:cxn modelId="{6D29204A-5474-47AF-AAAE-0EC83277BF1E}" type="presParOf" srcId="{8347E656-090C-4063-82E7-81BCD4E2D4C8}" destId="{C9A2E72C-22EB-436D-B75B-6986A0114CDE}" srcOrd="9" destOrd="0" presId="urn:microsoft.com/office/officeart/2005/8/layout/default"/>
    <dgm:cxn modelId="{922FEFD0-8C3C-4B72-912D-649F81ABDCCE}" type="presParOf" srcId="{8347E656-090C-4063-82E7-81BCD4E2D4C8}" destId="{546E6C87-5C56-4F7E-BDAA-70A3373A69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E6E8E10-870B-4397-8734-8AF537C6410D}">
      <dgm:prSet phldrT="[Text]" custT="1"/>
      <dgm:spPr/>
      <dgm:t>
        <a:bodyPr/>
        <a:lstStyle/>
        <a:p>
          <a:r>
            <a:rPr lang="cy-GB" sz="1400" noProof="0" dirty="0"/>
            <a:t>Cynnig apwyntiadau ar adegau llai prysur.</a:t>
          </a:r>
          <a:endParaRPr lang="en-GB" sz="1400" dirty="0"/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/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/>
        </a:p>
      </dgm:t>
    </dgm:pt>
    <dgm:pt modelId="{AE3FBC3F-6750-42B4-B496-4E4211F2F218}">
      <dgm:prSet phldrT="[Text]" custT="1"/>
      <dgm:spPr/>
      <dgm:t>
        <a:bodyPr/>
        <a:lstStyle/>
        <a:p>
          <a:r>
            <a:rPr lang="cy-GB" sz="1400" noProof="0" dirty="0"/>
            <a:t>Cynnig ystafell dawel i aros ynddi.</a:t>
          </a:r>
          <a:endParaRPr lang="en-GB" sz="1400" dirty="0"/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/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/>
        </a:p>
      </dgm:t>
    </dgm:pt>
    <dgm:pt modelId="{4B92CF01-3BD2-480C-861F-73953B81FDBB}">
      <dgm:prSet phldrT="[Text]" custT="1"/>
      <dgm:spPr/>
      <dgm:t>
        <a:bodyPr/>
        <a:lstStyle/>
        <a:p>
          <a:r>
            <a:rPr lang="cy-GB" sz="1400" noProof="0" dirty="0"/>
            <a:t>Ceisio ei weld yn ôl yr amser priodol.  Os ydych chi ar ei hôl chi, dylech chi ofyn i rywun roi gwybod i’r plentyn neu ei deulu.</a:t>
          </a:r>
          <a:endParaRPr lang="en-GB" sz="1400" dirty="0">
            <a:solidFill>
              <a:srgbClr val="FF0000"/>
            </a:solidFill>
          </a:endParaRPr>
        </a:p>
      </dgm:t>
    </dgm:pt>
    <dgm:pt modelId="{12AF2B94-BE67-4BBB-B784-2DCDEC21F259}" type="parTrans" cxnId="{CD3EB25E-6851-407A-BF58-A4E950CC118E}">
      <dgm:prSet/>
      <dgm:spPr/>
      <dgm:t>
        <a:bodyPr/>
        <a:lstStyle/>
        <a:p>
          <a:endParaRPr lang="en-GB"/>
        </a:p>
      </dgm:t>
    </dgm:pt>
    <dgm:pt modelId="{99DB933C-7861-4986-A0EC-6208B0B2E296}" type="sibTrans" cxnId="{CD3EB25E-6851-407A-BF58-A4E950CC118E}">
      <dgm:prSet/>
      <dgm:spPr/>
      <dgm:t>
        <a:bodyPr/>
        <a:lstStyle/>
        <a:p>
          <a:endParaRPr lang="en-GB"/>
        </a:p>
      </dgm:t>
    </dgm:pt>
    <dgm:pt modelId="{1A616DD5-F516-4E0D-AFA3-CC68ED715CAC}">
      <dgm:prSet phldrT="[Text]" custT="1"/>
      <dgm:spPr/>
      <dgm:t>
        <a:bodyPr/>
        <a:lstStyle/>
        <a:p>
          <a:r>
            <a:rPr lang="cy-GB" sz="1400" noProof="0" dirty="0"/>
            <a:t>Cwtogi ar y goleuo a diffodd goleuadau cryf.</a:t>
          </a:r>
          <a:endParaRPr lang="en-GB" sz="1400" dirty="0"/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/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/>
        </a:p>
      </dgm:t>
    </dgm:pt>
    <dgm:pt modelId="{B5CB2312-7BFA-4F46-819D-D36DD239B58D}">
      <dgm:prSet phldrT="[Text]" custT="1"/>
      <dgm:spPr/>
      <dgm:t>
        <a:bodyPr/>
        <a:lstStyle/>
        <a:p>
          <a:r>
            <a:rPr lang="cy-GB" sz="1400" noProof="0" dirty="0"/>
            <a:t>Ceisio osgoi ysgogi’r synhwyrau mewn ystafell trwy ddefnyddio lliwiau niwtral a pheidio â gosod gormod o bosteri ar y waliau.</a:t>
          </a:r>
          <a:endParaRPr lang="en-GB" sz="1400" dirty="0"/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/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/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5" custLinFactNeighborX="327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5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23CE2EE0-53BC-4664-849F-F1C0FDC97C45}" type="pres">
      <dgm:prSet presAssocID="{4B92CF01-3BD2-480C-861F-73953B81FDBB}" presName="node" presStyleLbl="node1" presStyleIdx="2" presStyleCnt="5">
        <dgm:presLayoutVars>
          <dgm:bulletEnabled val="1"/>
        </dgm:presLayoutVars>
      </dgm:prSet>
      <dgm:spPr/>
    </dgm:pt>
    <dgm:pt modelId="{B03FC308-1651-407C-8EC2-DBEE32948E94}" type="pres">
      <dgm:prSet presAssocID="{99DB933C-7861-4986-A0EC-6208B0B2E296}" presName="sibTrans" presStyleCnt="0"/>
      <dgm:spPr/>
    </dgm:pt>
    <dgm:pt modelId="{83723BC0-EE54-4C72-B995-7AC1BD22823E}" type="pres">
      <dgm:prSet presAssocID="{1A616DD5-F516-4E0D-AFA3-CC68ED715CAC}" presName="node" presStyleLbl="node1" presStyleIdx="3" presStyleCnt="5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4" presStyleCnt="5">
        <dgm:presLayoutVars>
          <dgm:bulletEnabled val="1"/>
        </dgm:presLayoutVars>
      </dgm:prSet>
      <dgm:spPr/>
    </dgm:pt>
  </dgm:ptLst>
  <dgm:cxnLst>
    <dgm:cxn modelId="{81EE4517-EE0B-4895-84A4-CDC5011F3F04}" srcId="{6344EE25-C278-4357-AEA7-7908F78377FF}" destId="{1A616DD5-F516-4E0D-AFA3-CC68ED715CAC}" srcOrd="3" destOrd="0" parTransId="{A1FFD85B-96C5-47BF-B5EB-0456B4731EF9}" sibTransId="{4461842D-C5CD-47D5-B86B-996DB74A8BAD}"/>
    <dgm:cxn modelId="{CD3EB25E-6851-407A-BF58-A4E950CC118E}" srcId="{6344EE25-C278-4357-AEA7-7908F78377FF}" destId="{4B92CF01-3BD2-480C-861F-73953B81FDBB}" srcOrd="2" destOrd="0" parTransId="{12AF2B94-BE67-4BBB-B784-2DCDEC21F259}" sibTransId="{99DB933C-7861-4986-A0EC-6208B0B2E296}"/>
    <dgm:cxn modelId="{8801F769-463A-49B4-A44C-97E3900617E4}" type="presOf" srcId="{AE3FBC3F-6750-42B4-B496-4E4211F2F218}" destId="{FF4C4032-CF53-4102-9FCA-DF174EB3E037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5A223280-B2FC-43C8-8C58-B07D763C06E7}" type="presOf" srcId="{6344EE25-C278-4357-AEA7-7908F78377FF}" destId="{3B02B44C-CFB4-44EC-B8E1-3A1F8D08E1BB}" srcOrd="0" destOrd="0" presId="urn:microsoft.com/office/officeart/2005/8/layout/default"/>
    <dgm:cxn modelId="{67E7E0AF-3ABF-42F2-A0CF-BE03EBC6D66D}" srcId="{6344EE25-C278-4357-AEA7-7908F78377FF}" destId="{B5CB2312-7BFA-4F46-819D-D36DD239B58D}" srcOrd="4" destOrd="0" parTransId="{AFFBAD48-719C-454B-B7AA-CA90D968A919}" sibTransId="{79A464C8-C029-412B-8B5F-9D45C18DAF6D}"/>
    <dgm:cxn modelId="{B73530B9-8D57-41CD-A437-ACE9BDAE2AD1}" type="presOf" srcId="{CE6E8E10-870B-4397-8734-8AF537C6410D}" destId="{A960910E-9CE7-46C7-AF4B-15AD7BE8CB2E}" srcOrd="0" destOrd="0" presId="urn:microsoft.com/office/officeart/2005/8/layout/default"/>
    <dgm:cxn modelId="{A71F3DE9-3087-45F1-BBF1-22F9D4478F89}" type="presOf" srcId="{4B92CF01-3BD2-480C-861F-73953B81FDBB}" destId="{23CE2EE0-53BC-4664-849F-F1C0FDC97C45}" srcOrd="0" destOrd="0" presId="urn:microsoft.com/office/officeart/2005/8/layout/default"/>
    <dgm:cxn modelId="{D24C17F1-4FD9-4AB2-AD15-A907AAB26EBA}" type="presOf" srcId="{B5CB2312-7BFA-4F46-819D-D36DD239B58D}" destId="{C499918B-2EF9-4020-8B36-15936131B8D5}" srcOrd="0" destOrd="0" presId="urn:microsoft.com/office/officeart/2005/8/layout/default"/>
    <dgm:cxn modelId="{905870F1-5647-4503-918F-24FB3F296E50}" type="presOf" srcId="{1A616DD5-F516-4E0D-AFA3-CC68ED715CAC}" destId="{83723BC0-EE54-4C72-B995-7AC1BD22823E}" srcOrd="0" destOrd="0" presId="urn:microsoft.com/office/officeart/2005/8/layout/default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29F949CB-EC2C-4177-98B3-9E43A0D2D187}" type="presParOf" srcId="{3B02B44C-CFB4-44EC-B8E1-3A1F8D08E1BB}" destId="{A960910E-9CE7-46C7-AF4B-15AD7BE8CB2E}" srcOrd="0" destOrd="0" presId="urn:microsoft.com/office/officeart/2005/8/layout/default"/>
    <dgm:cxn modelId="{54DA04ED-3811-4D03-A057-2D55A55FF392}" type="presParOf" srcId="{3B02B44C-CFB4-44EC-B8E1-3A1F8D08E1BB}" destId="{E7DD31B3-C6B1-4745-93DC-5272AB92282D}" srcOrd="1" destOrd="0" presId="urn:microsoft.com/office/officeart/2005/8/layout/default"/>
    <dgm:cxn modelId="{D097A769-98ED-4234-AC91-963C71CB2A52}" type="presParOf" srcId="{3B02B44C-CFB4-44EC-B8E1-3A1F8D08E1BB}" destId="{FF4C4032-CF53-4102-9FCA-DF174EB3E037}" srcOrd="2" destOrd="0" presId="urn:microsoft.com/office/officeart/2005/8/layout/default"/>
    <dgm:cxn modelId="{DB217ADB-80C3-4165-B3CE-8CBD650460A1}" type="presParOf" srcId="{3B02B44C-CFB4-44EC-B8E1-3A1F8D08E1BB}" destId="{D5EE5DF0-0B8E-48ED-988B-17FF1B7B7322}" srcOrd="3" destOrd="0" presId="urn:microsoft.com/office/officeart/2005/8/layout/default"/>
    <dgm:cxn modelId="{D7D703DE-E15C-4BD7-B555-0FD3884C8DF0}" type="presParOf" srcId="{3B02B44C-CFB4-44EC-B8E1-3A1F8D08E1BB}" destId="{23CE2EE0-53BC-4664-849F-F1C0FDC97C45}" srcOrd="4" destOrd="0" presId="urn:microsoft.com/office/officeart/2005/8/layout/default"/>
    <dgm:cxn modelId="{7AEB9A4C-6DF1-47D1-8FFD-F0205BA74533}" type="presParOf" srcId="{3B02B44C-CFB4-44EC-B8E1-3A1F8D08E1BB}" destId="{B03FC308-1651-407C-8EC2-DBEE32948E94}" srcOrd="5" destOrd="0" presId="urn:microsoft.com/office/officeart/2005/8/layout/default"/>
    <dgm:cxn modelId="{F14638C3-9075-4FC7-95C4-C2A675805D02}" type="presParOf" srcId="{3B02B44C-CFB4-44EC-B8E1-3A1F8D08E1BB}" destId="{83723BC0-EE54-4C72-B995-7AC1BD22823E}" srcOrd="6" destOrd="0" presId="urn:microsoft.com/office/officeart/2005/8/layout/default"/>
    <dgm:cxn modelId="{DD346A1D-E691-4DEC-808C-58902C13B006}" type="presParOf" srcId="{3B02B44C-CFB4-44EC-B8E1-3A1F8D08E1BB}" destId="{4FD8859D-4E69-421E-AF77-16D424B45502}" srcOrd="7" destOrd="0" presId="urn:microsoft.com/office/officeart/2005/8/layout/default"/>
    <dgm:cxn modelId="{1866064D-5A0C-47A8-8C46-4042A48B178A}" type="presParOf" srcId="{3B02B44C-CFB4-44EC-B8E1-3A1F8D08E1BB}" destId="{C499918B-2EF9-4020-8B36-15936131B8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6E8E10-870B-4397-8734-8AF537C6410D}">
      <dgm:prSet phldrT="[Text]"/>
      <dgm:spPr/>
      <dgm:t>
        <a:bodyPr/>
        <a:lstStyle/>
        <a:p>
          <a:r>
            <a:rPr lang="cy-GB" noProof="0" dirty="0"/>
            <a:t>Peidio â dibynnu ar ddisgrifiad rhywun o boen neu afiechyd am y gallai fod yn fwy difrifol nag sydd wedi’i gyfleu.</a:t>
          </a:r>
          <a:endParaRPr lang="en-GB" dirty="0"/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/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/>
        </a:p>
      </dgm:t>
    </dgm:pt>
    <dgm:pt modelId="{AE3FBC3F-6750-42B4-B496-4E4211F2F218}">
      <dgm:prSet phldrT="[Text]"/>
      <dgm:spPr/>
      <dgm:t>
        <a:bodyPr/>
        <a:lstStyle/>
        <a:p>
          <a:r>
            <a:rPr lang="cy-GB" noProof="0" dirty="0"/>
            <a:t>Gofyn cwestiynau penodol heb dybio y bydd plentyn yn deall yr hyn rydych chi’n ei awgrymu.</a:t>
          </a:r>
          <a:endParaRPr lang="en-GB" dirty="0">
            <a:solidFill>
              <a:srgbClr val="FF0000"/>
            </a:solidFill>
          </a:endParaRPr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/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/>
        </a:p>
      </dgm:t>
    </dgm:pt>
    <dgm:pt modelId="{4B92CF01-3BD2-480C-861F-73953B81FDBB}">
      <dgm:prSet phldrT="[Text]"/>
      <dgm:spPr/>
      <dgm:t>
        <a:bodyPr/>
        <a:lstStyle/>
        <a:p>
          <a:r>
            <a:rPr lang="cy-GB" noProof="0" dirty="0"/>
            <a:t>Esbonio’r diben, eich rôl  a’r disgwyl yn eglur.</a:t>
          </a:r>
          <a:endParaRPr lang="en-GB" dirty="0"/>
        </a:p>
      </dgm:t>
    </dgm:pt>
    <dgm:pt modelId="{12AF2B94-BE67-4BBB-B784-2DCDEC21F259}" type="parTrans" cxnId="{CD3EB25E-6851-407A-BF58-A4E950CC118E}">
      <dgm:prSet/>
      <dgm:spPr/>
      <dgm:t>
        <a:bodyPr/>
        <a:lstStyle/>
        <a:p>
          <a:endParaRPr lang="en-GB"/>
        </a:p>
      </dgm:t>
    </dgm:pt>
    <dgm:pt modelId="{99DB933C-7861-4986-A0EC-6208B0B2E296}" type="sibTrans" cxnId="{CD3EB25E-6851-407A-BF58-A4E950CC118E}">
      <dgm:prSet/>
      <dgm:spPr/>
      <dgm:t>
        <a:bodyPr/>
        <a:lstStyle/>
        <a:p>
          <a:endParaRPr lang="en-GB"/>
        </a:p>
      </dgm:t>
    </dgm:pt>
    <dgm:pt modelId="{1A616DD5-F516-4E0D-AFA3-CC68ED715CAC}">
      <dgm:prSet phldrT="[Text]"/>
      <dgm:spPr/>
      <dgm:t>
        <a:bodyPr/>
        <a:lstStyle/>
        <a:p>
          <a:r>
            <a:rPr lang="cy-GB" noProof="0" dirty="0"/>
            <a:t>Addasu’ch cyfathrebu trwy  siarad yn benodol ac osgoi priod-ddulliau.</a:t>
          </a:r>
          <a:endParaRPr lang="en-GB" dirty="0"/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/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/>
        </a:p>
      </dgm:t>
    </dgm:pt>
    <dgm:pt modelId="{B5CB2312-7BFA-4F46-819D-D36DD239B58D}">
      <dgm:prSet phldrT="[Text]"/>
      <dgm:spPr/>
      <dgm:t>
        <a:bodyPr/>
        <a:lstStyle/>
        <a:p>
          <a:r>
            <a:rPr lang="cy-GB" noProof="0" dirty="0"/>
            <a:t>Defnyddio sbardunau gweledol megis lluniau, rhestrau a siartiau llif.</a:t>
          </a:r>
          <a:endParaRPr lang="en-GB" dirty="0"/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/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/>
        </a:p>
      </dgm:t>
    </dgm:pt>
    <dgm:pt modelId="{AC63F8B4-5139-4E1D-ABEB-DE3A54FBE603}">
      <dgm:prSet phldrT="[Text]"/>
      <dgm:spPr/>
      <dgm:t>
        <a:bodyPr/>
        <a:lstStyle/>
        <a:p>
          <a:r>
            <a:rPr lang="cy-GB" noProof="0" dirty="0"/>
            <a:t>Peidio â thybio dim yn ôl iaith ei gorff, arwyddion ei wyneb na chyswllt â’i lygaid.</a:t>
          </a:r>
          <a:endParaRPr lang="en-GB" dirty="0"/>
        </a:p>
      </dgm:t>
    </dgm:pt>
    <dgm:pt modelId="{B5774281-BF93-473E-A7D8-57A58A3F3641}" type="parTrans" cxnId="{02463351-A52E-4350-8FA8-4AC46BB03EBE}">
      <dgm:prSet/>
      <dgm:spPr/>
      <dgm:t>
        <a:bodyPr/>
        <a:lstStyle/>
        <a:p>
          <a:endParaRPr lang="en-GB"/>
        </a:p>
      </dgm:t>
    </dgm:pt>
    <dgm:pt modelId="{B0FBC7CC-7481-4C99-8807-6E5AE299ADEA}" type="sibTrans" cxnId="{02463351-A52E-4350-8FA8-4AC46BB03EBE}">
      <dgm:prSet/>
      <dgm:spPr/>
      <dgm:t>
        <a:bodyPr/>
        <a:lstStyle/>
        <a:p>
          <a:endParaRPr lang="en-GB"/>
        </a:p>
      </dgm:t>
    </dgm:pt>
    <dgm:pt modelId="{4C77A04B-15DC-4FEE-A92A-841F1F849E82}">
      <dgm:prSet phldrT="[Text]"/>
      <dgm:spPr/>
      <dgm:t>
        <a:bodyPr/>
        <a:lstStyle/>
        <a:p>
          <a:r>
            <a:rPr lang="cy-GB" noProof="0" dirty="0"/>
            <a:t>Os yw’r plentyn yn ei chael yn anodd disgrifio ei deimladau, rhaid ei helpu trwy gynnig enghreifftiau neu ddefnyddio graddfa.</a:t>
          </a:r>
          <a:endParaRPr lang="en-GB" dirty="0"/>
        </a:p>
      </dgm:t>
    </dgm:pt>
    <dgm:pt modelId="{D50FD618-9E9E-4F9F-91AD-885EB8744F41}" type="parTrans" cxnId="{99612B36-18FF-40E4-8328-4A3548723444}">
      <dgm:prSet/>
      <dgm:spPr/>
      <dgm:t>
        <a:bodyPr/>
        <a:lstStyle/>
        <a:p>
          <a:endParaRPr lang="en-GB"/>
        </a:p>
      </dgm:t>
    </dgm:pt>
    <dgm:pt modelId="{DCFF22E7-7A9B-4CD0-B269-70C99E451189}" type="sibTrans" cxnId="{99612B36-18FF-40E4-8328-4A3548723444}">
      <dgm:prSet/>
      <dgm:spPr/>
      <dgm:t>
        <a:bodyPr/>
        <a:lstStyle/>
        <a:p>
          <a:endParaRPr lang="en-GB"/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7" custLinFactNeighborX="327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7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23CE2EE0-53BC-4664-849F-F1C0FDC97C45}" type="pres">
      <dgm:prSet presAssocID="{4B92CF01-3BD2-480C-861F-73953B81FDBB}" presName="node" presStyleLbl="node1" presStyleIdx="2" presStyleCnt="7">
        <dgm:presLayoutVars>
          <dgm:bulletEnabled val="1"/>
        </dgm:presLayoutVars>
      </dgm:prSet>
      <dgm:spPr/>
    </dgm:pt>
    <dgm:pt modelId="{B03FC308-1651-407C-8EC2-DBEE32948E94}" type="pres">
      <dgm:prSet presAssocID="{99DB933C-7861-4986-A0EC-6208B0B2E296}" presName="sibTrans" presStyleCnt="0"/>
      <dgm:spPr/>
    </dgm:pt>
    <dgm:pt modelId="{83723BC0-EE54-4C72-B995-7AC1BD22823E}" type="pres">
      <dgm:prSet presAssocID="{1A616DD5-F516-4E0D-AFA3-CC68ED715CAC}" presName="node" presStyleLbl="node1" presStyleIdx="3" presStyleCnt="7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4" presStyleCnt="7">
        <dgm:presLayoutVars>
          <dgm:bulletEnabled val="1"/>
        </dgm:presLayoutVars>
      </dgm:prSet>
      <dgm:spPr/>
    </dgm:pt>
    <dgm:pt modelId="{C257CF07-5CE0-4DCB-A6A1-0C073682E3BC}" type="pres">
      <dgm:prSet presAssocID="{79A464C8-C029-412B-8B5F-9D45C18DAF6D}" presName="sibTrans" presStyleCnt="0"/>
      <dgm:spPr/>
    </dgm:pt>
    <dgm:pt modelId="{EFE02576-6E85-4439-9102-BFAD82D95776}" type="pres">
      <dgm:prSet presAssocID="{AC63F8B4-5139-4E1D-ABEB-DE3A54FBE603}" presName="node" presStyleLbl="node1" presStyleIdx="5" presStyleCnt="7">
        <dgm:presLayoutVars>
          <dgm:bulletEnabled val="1"/>
        </dgm:presLayoutVars>
      </dgm:prSet>
      <dgm:spPr/>
    </dgm:pt>
    <dgm:pt modelId="{A191806B-FB55-4189-924D-796A6F31A9AD}" type="pres">
      <dgm:prSet presAssocID="{B0FBC7CC-7481-4C99-8807-6E5AE299ADEA}" presName="sibTrans" presStyleCnt="0"/>
      <dgm:spPr/>
    </dgm:pt>
    <dgm:pt modelId="{7526C97A-2A33-4320-8E1F-84DCCEA85CF0}" type="pres">
      <dgm:prSet presAssocID="{4C77A04B-15DC-4FEE-A92A-841F1F849E82}" presName="node" presStyleLbl="node1" presStyleIdx="6" presStyleCnt="7">
        <dgm:presLayoutVars>
          <dgm:bulletEnabled val="1"/>
        </dgm:presLayoutVars>
      </dgm:prSet>
      <dgm:spPr/>
    </dgm:pt>
  </dgm:ptLst>
  <dgm:cxnLst>
    <dgm:cxn modelId="{F6FD1A05-80C8-44F3-84AA-4ABB4ACC149C}" type="presOf" srcId="{AE3FBC3F-6750-42B4-B496-4E4211F2F218}" destId="{FF4C4032-CF53-4102-9FCA-DF174EB3E037}" srcOrd="0" destOrd="0" presId="urn:microsoft.com/office/officeart/2005/8/layout/default"/>
    <dgm:cxn modelId="{75D74108-CF32-4D93-9DCD-AB49F9552F23}" type="presOf" srcId="{4C77A04B-15DC-4FEE-A92A-841F1F849E82}" destId="{7526C97A-2A33-4320-8E1F-84DCCEA85CF0}" srcOrd="0" destOrd="0" presId="urn:microsoft.com/office/officeart/2005/8/layout/default"/>
    <dgm:cxn modelId="{B3910C17-A2FD-45C7-8062-D4D18B99BF48}" type="presOf" srcId="{B5CB2312-7BFA-4F46-819D-D36DD239B58D}" destId="{C499918B-2EF9-4020-8B36-15936131B8D5}" srcOrd="0" destOrd="0" presId="urn:microsoft.com/office/officeart/2005/8/layout/default"/>
    <dgm:cxn modelId="{81EE4517-EE0B-4895-84A4-CDC5011F3F04}" srcId="{6344EE25-C278-4357-AEA7-7908F78377FF}" destId="{1A616DD5-F516-4E0D-AFA3-CC68ED715CAC}" srcOrd="3" destOrd="0" parTransId="{A1FFD85B-96C5-47BF-B5EB-0456B4731EF9}" sibTransId="{4461842D-C5CD-47D5-B86B-996DB74A8BAD}"/>
    <dgm:cxn modelId="{99612B36-18FF-40E4-8328-4A3548723444}" srcId="{6344EE25-C278-4357-AEA7-7908F78377FF}" destId="{4C77A04B-15DC-4FEE-A92A-841F1F849E82}" srcOrd="6" destOrd="0" parTransId="{D50FD618-9E9E-4F9F-91AD-885EB8744F41}" sibTransId="{DCFF22E7-7A9B-4CD0-B269-70C99E451189}"/>
    <dgm:cxn modelId="{99F7AE3B-D619-4071-9A60-A19D17E3AF36}" type="presOf" srcId="{AC63F8B4-5139-4E1D-ABEB-DE3A54FBE603}" destId="{EFE02576-6E85-4439-9102-BFAD82D95776}" srcOrd="0" destOrd="0" presId="urn:microsoft.com/office/officeart/2005/8/layout/default"/>
    <dgm:cxn modelId="{CD3EB25E-6851-407A-BF58-A4E950CC118E}" srcId="{6344EE25-C278-4357-AEA7-7908F78377FF}" destId="{4B92CF01-3BD2-480C-861F-73953B81FDBB}" srcOrd="2" destOrd="0" parTransId="{12AF2B94-BE67-4BBB-B784-2DCDEC21F259}" sibTransId="{99DB933C-7861-4986-A0EC-6208B0B2E296}"/>
    <dgm:cxn modelId="{02463351-A52E-4350-8FA8-4AC46BB03EBE}" srcId="{6344EE25-C278-4357-AEA7-7908F78377FF}" destId="{AC63F8B4-5139-4E1D-ABEB-DE3A54FBE603}" srcOrd="5" destOrd="0" parTransId="{B5774281-BF93-473E-A7D8-57A58A3F3641}" sibTransId="{B0FBC7CC-7481-4C99-8807-6E5AE299ADEA}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A9532B77-FBE6-428A-AEB4-61071E353735}" type="presOf" srcId="{CE6E8E10-870B-4397-8734-8AF537C6410D}" destId="{A960910E-9CE7-46C7-AF4B-15AD7BE8CB2E}" srcOrd="0" destOrd="0" presId="urn:microsoft.com/office/officeart/2005/8/layout/default"/>
    <dgm:cxn modelId="{1F4C918E-1496-4BF9-817A-00419F7FBD73}" type="presOf" srcId="{4B92CF01-3BD2-480C-861F-73953B81FDBB}" destId="{23CE2EE0-53BC-4664-849F-F1C0FDC97C45}" srcOrd="0" destOrd="0" presId="urn:microsoft.com/office/officeart/2005/8/layout/default"/>
    <dgm:cxn modelId="{BF1F9D90-0DCC-4118-832D-34E00E7B02DE}" type="presOf" srcId="{6344EE25-C278-4357-AEA7-7908F78377FF}" destId="{3B02B44C-CFB4-44EC-B8E1-3A1F8D08E1BB}" srcOrd="0" destOrd="0" presId="urn:microsoft.com/office/officeart/2005/8/layout/default"/>
    <dgm:cxn modelId="{67E7E0AF-3ABF-42F2-A0CF-BE03EBC6D66D}" srcId="{6344EE25-C278-4357-AEA7-7908F78377FF}" destId="{B5CB2312-7BFA-4F46-819D-D36DD239B58D}" srcOrd="4" destOrd="0" parTransId="{AFFBAD48-719C-454B-B7AA-CA90D968A919}" sibTransId="{79A464C8-C029-412B-8B5F-9D45C18DAF6D}"/>
    <dgm:cxn modelId="{B4AFC6E3-2227-4AAB-9347-3836BB671CD7}" type="presOf" srcId="{1A616DD5-F516-4E0D-AFA3-CC68ED715CAC}" destId="{83723BC0-EE54-4C72-B995-7AC1BD22823E}" srcOrd="0" destOrd="0" presId="urn:microsoft.com/office/officeart/2005/8/layout/default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19B5B45B-F705-448A-AEB1-4B22746C891D}" type="presParOf" srcId="{3B02B44C-CFB4-44EC-B8E1-3A1F8D08E1BB}" destId="{A960910E-9CE7-46C7-AF4B-15AD7BE8CB2E}" srcOrd="0" destOrd="0" presId="urn:microsoft.com/office/officeart/2005/8/layout/default"/>
    <dgm:cxn modelId="{DD71A29D-FDBF-4A04-AA5A-32764FB074E3}" type="presParOf" srcId="{3B02B44C-CFB4-44EC-B8E1-3A1F8D08E1BB}" destId="{E7DD31B3-C6B1-4745-93DC-5272AB92282D}" srcOrd="1" destOrd="0" presId="urn:microsoft.com/office/officeart/2005/8/layout/default"/>
    <dgm:cxn modelId="{43DE3CB5-D73F-47AE-AE33-9AF6D36D371E}" type="presParOf" srcId="{3B02B44C-CFB4-44EC-B8E1-3A1F8D08E1BB}" destId="{FF4C4032-CF53-4102-9FCA-DF174EB3E037}" srcOrd="2" destOrd="0" presId="urn:microsoft.com/office/officeart/2005/8/layout/default"/>
    <dgm:cxn modelId="{F4BD3FE1-C54C-4CF4-8C61-4EFF0BBAB8BD}" type="presParOf" srcId="{3B02B44C-CFB4-44EC-B8E1-3A1F8D08E1BB}" destId="{D5EE5DF0-0B8E-48ED-988B-17FF1B7B7322}" srcOrd="3" destOrd="0" presId="urn:microsoft.com/office/officeart/2005/8/layout/default"/>
    <dgm:cxn modelId="{0D0B144E-97E8-416D-AB4F-EB40B6402693}" type="presParOf" srcId="{3B02B44C-CFB4-44EC-B8E1-3A1F8D08E1BB}" destId="{23CE2EE0-53BC-4664-849F-F1C0FDC97C45}" srcOrd="4" destOrd="0" presId="urn:microsoft.com/office/officeart/2005/8/layout/default"/>
    <dgm:cxn modelId="{F51292CF-4FFA-4921-8112-5CFA23828D48}" type="presParOf" srcId="{3B02B44C-CFB4-44EC-B8E1-3A1F8D08E1BB}" destId="{B03FC308-1651-407C-8EC2-DBEE32948E94}" srcOrd="5" destOrd="0" presId="urn:microsoft.com/office/officeart/2005/8/layout/default"/>
    <dgm:cxn modelId="{E5C36873-C702-4FC3-940E-352D20644C59}" type="presParOf" srcId="{3B02B44C-CFB4-44EC-B8E1-3A1F8D08E1BB}" destId="{83723BC0-EE54-4C72-B995-7AC1BD22823E}" srcOrd="6" destOrd="0" presId="urn:microsoft.com/office/officeart/2005/8/layout/default"/>
    <dgm:cxn modelId="{A91D18BA-A0E5-42AD-9057-9AED92AED2C2}" type="presParOf" srcId="{3B02B44C-CFB4-44EC-B8E1-3A1F8D08E1BB}" destId="{4FD8859D-4E69-421E-AF77-16D424B45502}" srcOrd="7" destOrd="0" presId="urn:microsoft.com/office/officeart/2005/8/layout/default"/>
    <dgm:cxn modelId="{3FBD398C-5D17-474A-9014-A95B0BC2EFE7}" type="presParOf" srcId="{3B02B44C-CFB4-44EC-B8E1-3A1F8D08E1BB}" destId="{C499918B-2EF9-4020-8B36-15936131B8D5}" srcOrd="8" destOrd="0" presId="urn:microsoft.com/office/officeart/2005/8/layout/default"/>
    <dgm:cxn modelId="{8573D577-796D-4E5B-A53A-F58689D5159F}" type="presParOf" srcId="{3B02B44C-CFB4-44EC-B8E1-3A1F8D08E1BB}" destId="{C257CF07-5CE0-4DCB-A6A1-0C073682E3BC}" srcOrd="9" destOrd="0" presId="urn:microsoft.com/office/officeart/2005/8/layout/default"/>
    <dgm:cxn modelId="{16820584-05DD-42DC-90AD-11EF81D028E6}" type="presParOf" srcId="{3B02B44C-CFB4-44EC-B8E1-3A1F8D08E1BB}" destId="{EFE02576-6E85-4439-9102-BFAD82D95776}" srcOrd="10" destOrd="0" presId="urn:microsoft.com/office/officeart/2005/8/layout/default"/>
    <dgm:cxn modelId="{7E457FB1-1344-4A75-AD72-C06DF95B8E82}" type="presParOf" srcId="{3B02B44C-CFB4-44EC-B8E1-3A1F8D08E1BB}" destId="{A191806B-FB55-4189-924D-796A6F31A9AD}" srcOrd="11" destOrd="0" presId="urn:microsoft.com/office/officeart/2005/8/layout/default"/>
    <dgm:cxn modelId="{1C4DC879-285B-4646-AA6E-3690FCCCEEA7}" type="presParOf" srcId="{3B02B44C-CFB4-44EC-B8E1-3A1F8D08E1BB}" destId="{7526C97A-2A33-4320-8E1F-84DCCEA85CF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E6E8E10-870B-4397-8734-8AF537C6410D}">
      <dgm:prSet phldrT="[Text]" custT="1"/>
      <dgm:spPr/>
      <dgm:t>
        <a:bodyPr/>
        <a:lstStyle/>
        <a:p>
          <a:r>
            <a:rPr lang="cy-GB" sz="1400" noProof="0" dirty="0"/>
            <a:t>Ychwanegu rhagor o strwythur at unrhyw driniaeth, yn arbennig gwaith y bydd yr unigolyn ei hun yn ei gyfeirio.</a:t>
          </a:r>
          <a:endParaRPr lang="en-GB" sz="1400" dirty="0"/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/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/>
        </a:p>
      </dgm:t>
    </dgm:pt>
    <dgm:pt modelId="{AE3FBC3F-6750-42B4-B496-4E4211F2F218}">
      <dgm:prSet phldrT="[Text]" custT="1"/>
      <dgm:spPr/>
      <dgm:t>
        <a:bodyPr/>
        <a:lstStyle/>
        <a:p>
          <a:r>
            <a:rPr lang="cy-GB" sz="1400" noProof="0" dirty="0"/>
            <a:t>Ystyried a allai’r plentyn ymgymryd â gwaith gartref – gallai fod yn anodd iddo gyflawni yno waith sydd wedi’i osod mewn lle arall.</a:t>
          </a:r>
          <a:endParaRPr lang="en-GB" sz="1400" dirty="0"/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/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/>
        </a:p>
      </dgm:t>
    </dgm:pt>
    <dgm:pt modelId="{4B92CF01-3BD2-480C-861F-73953B81FDBB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Gwahodd y rhieni a’r cynhalwyr i’ch helpu i hwyluso’r gwaith.</a:t>
          </a:r>
        </a:p>
      </dgm:t>
    </dgm:pt>
    <dgm:pt modelId="{12AF2B94-BE67-4BBB-B784-2DCDEC21F259}" type="parTrans" cxnId="{CD3EB25E-6851-407A-BF58-A4E950CC118E}">
      <dgm:prSet/>
      <dgm:spPr/>
      <dgm:t>
        <a:bodyPr/>
        <a:lstStyle/>
        <a:p>
          <a:endParaRPr lang="en-GB"/>
        </a:p>
      </dgm:t>
    </dgm:pt>
    <dgm:pt modelId="{99DB933C-7861-4986-A0EC-6208B0B2E296}" type="sibTrans" cxnId="{CD3EB25E-6851-407A-BF58-A4E950CC118E}">
      <dgm:prSet/>
      <dgm:spPr/>
      <dgm:t>
        <a:bodyPr/>
        <a:lstStyle/>
        <a:p>
          <a:endParaRPr lang="en-GB"/>
        </a:p>
      </dgm:t>
    </dgm:pt>
    <dgm:pt modelId="{1A616DD5-F516-4E0D-AFA3-CC68ED715CAC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Cyflwyno gorchwylion mwy cymhleth bob yn dipyn.</a:t>
          </a:r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/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/>
        </a:p>
      </dgm:t>
    </dgm:pt>
    <dgm:pt modelId="{B5CB2312-7BFA-4F46-819D-D36DD239B58D}">
      <dgm:prSet phldrT="[Text]" custT="1"/>
      <dgm:spPr/>
      <dgm:t>
        <a:bodyPr/>
        <a:lstStyle/>
        <a:p>
          <a:r>
            <a:rPr lang="cy-GB" sz="1400" noProof="0" dirty="0"/>
            <a:t>Esbonio’n eglur unrhyw driniaeth feddygol, heb ddefnyddio iaith y corff i gyfleu’r neges.</a:t>
          </a:r>
          <a:endParaRPr lang="en-GB" sz="1400" dirty="0"/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/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/>
        </a:p>
      </dgm:t>
    </dgm:pt>
    <dgm:pt modelId="{DC471CD4-18DC-4F07-900A-AAECE68891BF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Rhaid wrth amynedd gan roi cyfle i’r plentyn archwilio’r offer a’r ystafell cyn cyflwyno’r driniaeth yn raddol.</a:t>
          </a:r>
        </a:p>
      </dgm:t>
    </dgm:pt>
    <dgm:pt modelId="{4E14FEB3-77D3-4B1F-8A97-873B2960F2BB}" type="parTrans" cxnId="{7A9126E4-B82F-4D46-B2C3-412191899860}">
      <dgm:prSet/>
      <dgm:spPr/>
      <dgm:t>
        <a:bodyPr/>
        <a:lstStyle/>
        <a:p>
          <a:endParaRPr lang="en-GB"/>
        </a:p>
      </dgm:t>
    </dgm:pt>
    <dgm:pt modelId="{B6FB88EB-664E-43DC-BA06-28A7A356033D}" type="sibTrans" cxnId="{7A9126E4-B82F-4D46-B2C3-412191899860}">
      <dgm:prSet/>
      <dgm:spPr/>
      <dgm:t>
        <a:bodyPr/>
        <a:lstStyle/>
        <a:p>
          <a:endParaRPr lang="en-GB"/>
        </a:p>
      </dgm:t>
    </dgm:pt>
    <dgm:pt modelId="{EF6C72ED-F4FA-4928-987C-E5A41DA76798}">
      <dgm:prSet phldrT="[Text]" custT="1"/>
      <dgm:spPr/>
      <dgm:t>
        <a:bodyPr/>
        <a:lstStyle/>
        <a:p>
          <a:r>
            <a:rPr lang="cy-GB" sz="1400" noProof="0" dirty="0"/>
            <a:t>Defnyddio dulliau gweledol megis lluniau, cynllunwyr, rhestrau gwirio, dyddiaduron a siartiau llif.</a:t>
          </a:r>
          <a:endParaRPr lang="en-GB" sz="1400" dirty="0"/>
        </a:p>
      </dgm:t>
    </dgm:pt>
    <dgm:pt modelId="{5C28C886-E973-4CC9-8FB7-416F1BEBE542}" type="parTrans" cxnId="{C63663B4-4651-4DE9-B980-0186F3BA3D6A}">
      <dgm:prSet/>
      <dgm:spPr/>
      <dgm:t>
        <a:bodyPr/>
        <a:lstStyle/>
        <a:p>
          <a:endParaRPr lang="en-GB"/>
        </a:p>
      </dgm:t>
    </dgm:pt>
    <dgm:pt modelId="{C9CC6B23-F9C2-4EDA-9DD6-8BEFD15FE382}" type="sibTrans" cxnId="{C63663B4-4651-4DE9-B980-0186F3BA3D6A}">
      <dgm:prSet/>
      <dgm:spPr/>
      <dgm:t>
        <a:bodyPr/>
        <a:lstStyle/>
        <a:p>
          <a:endParaRPr lang="en-GB"/>
        </a:p>
      </dgm:t>
    </dgm:pt>
    <dgm:pt modelId="{F4DF1F95-3745-41C8-96FE-5BAF7755AEF4}">
      <dgm:prSet phldrT="[Text]" custT="1"/>
      <dgm:spPr/>
      <dgm:t>
        <a:bodyPr/>
        <a:lstStyle/>
        <a:p>
          <a:r>
            <a:rPr lang="cy-GB" sz="1400" noProof="0" dirty="0"/>
            <a:t>Defnyddio ffeithiau gan osgoi pethau haniaethol a chofio y bydd yn anodd i’r plentyn sôn am ei deimladau.</a:t>
          </a:r>
          <a:endParaRPr lang="en-GB" sz="1400" dirty="0"/>
        </a:p>
      </dgm:t>
    </dgm:pt>
    <dgm:pt modelId="{33FE4ED1-C97F-4162-B025-BEF66A7B9950}" type="parTrans" cxnId="{DAD6C292-C133-455A-8E13-1AF451AB7567}">
      <dgm:prSet/>
      <dgm:spPr/>
      <dgm:t>
        <a:bodyPr/>
        <a:lstStyle/>
        <a:p>
          <a:endParaRPr lang="en-GB"/>
        </a:p>
      </dgm:t>
    </dgm:pt>
    <dgm:pt modelId="{19800221-6994-45C0-897A-5CCCF4BE88DA}" type="sibTrans" cxnId="{DAD6C292-C133-455A-8E13-1AF451AB7567}">
      <dgm:prSet/>
      <dgm:spPr/>
      <dgm:t>
        <a:bodyPr/>
        <a:lstStyle/>
        <a:p>
          <a:endParaRPr lang="en-GB"/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8" custLinFactNeighborX="327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8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23CE2EE0-53BC-4664-849F-F1C0FDC97C45}" type="pres">
      <dgm:prSet presAssocID="{4B92CF01-3BD2-480C-861F-73953B81FDBB}" presName="node" presStyleLbl="node1" presStyleIdx="2" presStyleCnt="8">
        <dgm:presLayoutVars>
          <dgm:bulletEnabled val="1"/>
        </dgm:presLayoutVars>
      </dgm:prSet>
      <dgm:spPr/>
    </dgm:pt>
    <dgm:pt modelId="{B03FC308-1651-407C-8EC2-DBEE32948E94}" type="pres">
      <dgm:prSet presAssocID="{99DB933C-7861-4986-A0EC-6208B0B2E296}" presName="sibTrans" presStyleCnt="0"/>
      <dgm:spPr/>
    </dgm:pt>
    <dgm:pt modelId="{83723BC0-EE54-4C72-B995-7AC1BD22823E}" type="pres">
      <dgm:prSet presAssocID="{1A616DD5-F516-4E0D-AFA3-CC68ED715CAC}" presName="node" presStyleLbl="node1" presStyleIdx="3" presStyleCnt="8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4" presStyleCnt="8">
        <dgm:presLayoutVars>
          <dgm:bulletEnabled val="1"/>
        </dgm:presLayoutVars>
      </dgm:prSet>
      <dgm:spPr/>
    </dgm:pt>
    <dgm:pt modelId="{01DAC887-CE99-4431-B529-2D157BADCA6D}" type="pres">
      <dgm:prSet presAssocID="{79A464C8-C029-412B-8B5F-9D45C18DAF6D}" presName="sibTrans" presStyleCnt="0"/>
      <dgm:spPr/>
    </dgm:pt>
    <dgm:pt modelId="{2834684D-849E-4D4B-A14E-EF5543929196}" type="pres">
      <dgm:prSet presAssocID="{DC471CD4-18DC-4F07-900A-AAECE68891BF}" presName="node" presStyleLbl="node1" presStyleIdx="5" presStyleCnt="8">
        <dgm:presLayoutVars>
          <dgm:bulletEnabled val="1"/>
        </dgm:presLayoutVars>
      </dgm:prSet>
      <dgm:spPr/>
    </dgm:pt>
    <dgm:pt modelId="{ED2C2519-AE30-4EF7-8F08-45125EE52140}" type="pres">
      <dgm:prSet presAssocID="{B6FB88EB-664E-43DC-BA06-28A7A356033D}" presName="sibTrans" presStyleCnt="0"/>
      <dgm:spPr/>
    </dgm:pt>
    <dgm:pt modelId="{DA3EC163-506C-45BA-A6B7-BDE9F3F608C5}" type="pres">
      <dgm:prSet presAssocID="{EF6C72ED-F4FA-4928-987C-E5A41DA76798}" presName="node" presStyleLbl="node1" presStyleIdx="6" presStyleCnt="8">
        <dgm:presLayoutVars>
          <dgm:bulletEnabled val="1"/>
        </dgm:presLayoutVars>
      </dgm:prSet>
      <dgm:spPr/>
    </dgm:pt>
    <dgm:pt modelId="{BF0A6DF4-1B37-4712-A1BB-E43DC177E06A}" type="pres">
      <dgm:prSet presAssocID="{C9CC6B23-F9C2-4EDA-9DD6-8BEFD15FE382}" presName="sibTrans" presStyleCnt="0"/>
      <dgm:spPr/>
    </dgm:pt>
    <dgm:pt modelId="{84EA86C4-4BC9-4CAC-BCDE-1EB783673D95}" type="pres">
      <dgm:prSet presAssocID="{F4DF1F95-3745-41C8-96FE-5BAF7755AEF4}" presName="node" presStyleLbl="node1" presStyleIdx="7" presStyleCnt="8">
        <dgm:presLayoutVars>
          <dgm:bulletEnabled val="1"/>
        </dgm:presLayoutVars>
      </dgm:prSet>
      <dgm:spPr/>
    </dgm:pt>
  </dgm:ptLst>
  <dgm:cxnLst>
    <dgm:cxn modelId="{314F5D03-1300-4B44-BFE3-1D7CCA770A1E}" type="presOf" srcId="{1A616DD5-F516-4E0D-AFA3-CC68ED715CAC}" destId="{83723BC0-EE54-4C72-B995-7AC1BD22823E}" srcOrd="0" destOrd="0" presId="urn:microsoft.com/office/officeart/2005/8/layout/default"/>
    <dgm:cxn modelId="{8B46BF10-8086-4C79-BC9B-7E67059F086F}" type="presOf" srcId="{F4DF1F95-3745-41C8-96FE-5BAF7755AEF4}" destId="{84EA86C4-4BC9-4CAC-BCDE-1EB783673D95}" srcOrd="0" destOrd="0" presId="urn:microsoft.com/office/officeart/2005/8/layout/default"/>
    <dgm:cxn modelId="{776FC815-0EAA-4D70-8FA0-44B3C59C6A46}" type="presOf" srcId="{CE6E8E10-870B-4397-8734-8AF537C6410D}" destId="{A960910E-9CE7-46C7-AF4B-15AD7BE8CB2E}" srcOrd="0" destOrd="0" presId="urn:microsoft.com/office/officeart/2005/8/layout/default"/>
    <dgm:cxn modelId="{81EE4517-EE0B-4895-84A4-CDC5011F3F04}" srcId="{6344EE25-C278-4357-AEA7-7908F78377FF}" destId="{1A616DD5-F516-4E0D-AFA3-CC68ED715CAC}" srcOrd="3" destOrd="0" parTransId="{A1FFD85B-96C5-47BF-B5EB-0456B4731EF9}" sibTransId="{4461842D-C5CD-47D5-B86B-996DB74A8BAD}"/>
    <dgm:cxn modelId="{EBB42C22-2EC8-449A-9B7E-873E045DEF83}" type="presOf" srcId="{DC471CD4-18DC-4F07-900A-AAECE68891BF}" destId="{2834684D-849E-4D4B-A14E-EF5543929196}" srcOrd="0" destOrd="0" presId="urn:microsoft.com/office/officeart/2005/8/layout/default"/>
    <dgm:cxn modelId="{CD3EB25E-6851-407A-BF58-A4E950CC118E}" srcId="{6344EE25-C278-4357-AEA7-7908F78377FF}" destId="{4B92CF01-3BD2-480C-861F-73953B81FDBB}" srcOrd="2" destOrd="0" parTransId="{12AF2B94-BE67-4BBB-B784-2DCDEC21F259}" sibTransId="{99DB933C-7861-4986-A0EC-6208B0B2E296}"/>
    <dgm:cxn modelId="{5DD96971-45DB-4A2A-81A2-595F37A01CD5}" type="presOf" srcId="{6344EE25-C278-4357-AEA7-7908F78377FF}" destId="{3B02B44C-CFB4-44EC-B8E1-3A1F8D08E1BB}" srcOrd="0" destOrd="0" presId="urn:microsoft.com/office/officeart/2005/8/layout/default"/>
    <dgm:cxn modelId="{9EB2A751-DC0D-45F3-80D1-4FA66738D2E9}" type="presOf" srcId="{B5CB2312-7BFA-4F46-819D-D36DD239B58D}" destId="{C499918B-2EF9-4020-8B36-15936131B8D5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C170737C-7CF0-46F4-97FD-2B482C8B3D74}" type="presOf" srcId="{EF6C72ED-F4FA-4928-987C-E5A41DA76798}" destId="{DA3EC163-506C-45BA-A6B7-BDE9F3F608C5}" srcOrd="0" destOrd="0" presId="urn:microsoft.com/office/officeart/2005/8/layout/default"/>
    <dgm:cxn modelId="{DAD6C292-C133-455A-8E13-1AF451AB7567}" srcId="{6344EE25-C278-4357-AEA7-7908F78377FF}" destId="{F4DF1F95-3745-41C8-96FE-5BAF7755AEF4}" srcOrd="7" destOrd="0" parTransId="{33FE4ED1-C97F-4162-B025-BEF66A7B9950}" sibTransId="{19800221-6994-45C0-897A-5CCCF4BE88DA}"/>
    <dgm:cxn modelId="{67E7E0AF-3ABF-42F2-A0CF-BE03EBC6D66D}" srcId="{6344EE25-C278-4357-AEA7-7908F78377FF}" destId="{B5CB2312-7BFA-4F46-819D-D36DD239B58D}" srcOrd="4" destOrd="0" parTransId="{AFFBAD48-719C-454B-B7AA-CA90D968A919}" sibTransId="{79A464C8-C029-412B-8B5F-9D45C18DAF6D}"/>
    <dgm:cxn modelId="{C63663B4-4651-4DE9-B980-0186F3BA3D6A}" srcId="{6344EE25-C278-4357-AEA7-7908F78377FF}" destId="{EF6C72ED-F4FA-4928-987C-E5A41DA76798}" srcOrd="6" destOrd="0" parTransId="{5C28C886-E973-4CC9-8FB7-416F1BEBE542}" sibTransId="{C9CC6B23-F9C2-4EDA-9DD6-8BEFD15FE382}"/>
    <dgm:cxn modelId="{8F6E11B5-62F4-4AD3-9CB0-26E8963EC0D8}" type="presOf" srcId="{AE3FBC3F-6750-42B4-B496-4E4211F2F218}" destId="{FF4C4032-CF53-4102-9FCA-DF174EB3E037}" srcOrd="0" destOrd="0" presId="urn:microsoft.com/office/officeart/2005/8/layout/default"/>
    <dgm:cxn modelId="{04BF82C8-DD89-449C-BEA6-52817B8B0627}" type="presOf" srcId="{4B92CF01-3BD2-480C-861F-73953B81FDBB}" destId="{23CE2EE0-53BC-4664-849F-F1C0FDC97C45}" srcOrd="0" destOrd="0" presId="urn:microsoft.com/office/officeart/2005/8/layout/default"/>
    <dgm:cxn modelId="{7A9126E4-B82F-4D46-B2C3-412191899860}" srcId="{6344EE25-C278-4357-AEA7-7908F78377FF}" destId="{DC471CD4-18DC-4F07-900A-AAECE68891BF}" srcOrd="5" destOrd="0" parTransId="{4E14FEB3-77D3-4B1F-8A97-873B2960F2BB}" sibTransId="{B6FB88EB-664E-43DC-BA06-28A7A356033D}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5F21A716-282F-4DA7-85B1-F2D3655BA0A5}" type="presParOf" srcId="{3B02B44C-CFB4-44EC-B8E1-3A1F8D08E1BB}" destId="{A960910E-9CE7-46C7-AF4B-15AD7BE8CB2E}" srcOrd="0" destOrd="0" presId="urn:microsoft.com/office/officeart/2005/8/layout/default"/>
    <dgm:cxn modelId="{FFEF77E6-41ED-489C-9765-9C75019AED50}" type="presParOf" srcId="{3B02B44C-CFB4-44EC-B8E1-3A1F8D08E1BB}" destId="{E7DD31B3-C6B1-4745-93DC-5272AB92282D}" srcOrd="1" destOrd="0" presId="urn:microsoft.com/office/officeart/2005/8/layout/default"/>
    <dgm:cxn modelId="{4C7C97FB-7FB8-4C80-BA89-50E47D8FE5BA}" type="presParOf" srcId="{3B02B44C-CFB4-44EC-B8E1-3A1F8D08E1BB}" destId="{FF4C4032-CF53-4102-9FCA-DF174EB3E037}" srcOrd="2" destOrd="0" presId="urn:microsoft.com/office/officeart/2005/8/layout/default"/>
    <dgm:cxn modelId="{C3903D11-BECC-4690-85F5-D41DA71B676D}" type="presParOf" srcId="{3B02B44C-CFB4-44EC-B8E1-3A1F8D08E1BB}" destId="{D5EE5DF0-0B8E-48ED-988B-17FF1B7B7322}" srcOrd="3" destOrd="0" presId="urn:microsoft.com/office/officeart/2005/8/layout/default"/>
    <dgm:cxn modelId="{4F706096-86DA-454C-802C-62F0C0A013ED}" type="presParOf" srcId="{3B02B44C-CFB4-44EC-B8E1-3A1F8D08E1BB}" destId="{23CE2EE0-53BC-4664-849F-F1C0FDC97C45}" srcOrd="4" destOrd="0" presId="urn:microsoft.com/office/officeart/2005/8/layout/default"/>
    <dgm:cxn modelId="{9BB2A825-61EE-432D-AEEA-7CB83BE94ED3}" type="presParOf" srcId="{3B02B44C-CFB4-44EC-B8E1-3A1F8D08E1BB}" destId="{B03FC308-1651-407C-8EC2-DBEE32948E94}" srcOrd="5" destOrd="0" presId="urn:microsoft.com/office/officeart/2005/8/layout/default"/>
    <dgm:cxn modelId="{46CF5E72-A5F2-4B0C-A08C-6179E41C9417}" type="presParOf" srcId="{3B02B44C-CFB4-44EC-B8E1-3A1F8D08E1BB}" destId="{83723BC0-EE54-4C72-B995-7AC1BD22823E}" srcOrd="6" destOrd="0" presId="urn:microsoft.com/office/officeart/2005/8/layout/default"/>
    <dgm:cxn modelId="{05E974D2-7565-4FA9-A94D-C34F8C6195F8}" type="presParOf" srcId="{3B02B44C-CFB4-44EC-B8E1-3A1F8D08E1BB}" destId="{4FD8859D-4E69-421E-AF77-16D424B45502}" srcOrd="7" destOrd="0" presId="urn:microsoft.com/office/officeart/2005/8/layout/default"/>
    <dgm:cxn modelId="{FCAA5275-4147-4C30-8986-95C5F6AADDA1}" type="presParOf" srcId="{3B02B44C-CFB4-44EC-B8E1-3A1F8D08E1BB}" destId="{C499918B-2EF9-4020-8B36-15936131B8D5}" srcOrd="8" destOrd="0" presId="urn:microsoft.com/office/officeart/2005/8/layout/default"/>
    <dgm:cxn modelId="{14A0B912-CD50-4B49-A476-4F0FCB77B506}" type="presParOf" srcId="{3B02B44C-CFB4-44EC-B8E1-3A1F8D08E1BB}" destId="{01DAC887-CE99-4431-B529-2D157BADCA6D}" srcOrd="9" destOrd="0" presId="urn:microsoft.com/office/officeart/2005/8/layout/default"/>
    <dgm:cxn modelId="{4F559819-0064-4ECE-BEA9-C428C1F56E7B}" type="presParOf" srcId="{3B02B44C-CFB4-44EC-B8E1-3A1F8D08E1BB}" destId="{2834684D-849E-4D4B-A14E-EF5543929196}" srcOrd="10" destOrd="0" presId="urn:microsoft.com/office/officeart/2005/8/layout/default"/>
    <dgm:cxn modelId="{C126E855-9910-43D0-8107-F76D80D6912F}" type="presParOf" srcId="{3B02B44C-CFB4-44EC-B8E1-3A1F8D08E1BB}" destId="{ED2C2519-AE30-4EF7-8F08-45125EE52140}" srcOrd="11" destOrd="0" presId="urn:microsoft.com/office/officeart/2005/8/layout/default"/>
    <dgm:cxn modelId="{83943E57-C944-4A29-AD9B-B89A8FA39391}" type="presParOf" srcId="{3B02B44C-CFB4-44EC-B8E1-3A1F8D08E1BB}" destId="{DA3EC163-506C-45BA-A6B7-BDE9F3F608C5}" srcOrd="12" destOrd="0" presId="urn:microsoft.com/office/officeart/2005/8/layout/default"/>
    <dgm:cxn modelId="{0266C292-97C3-40A9-B67C-A82151A0C42B}" type="presParOf" srcId="{3B02B44C-CFB4-44EC-B8E1-3A1F8D08E1BB}" destId="{BF0A6DF4-1B37-4712-A1BB-E43DC177E06A}" srcOrd="13" destOrd="0" presId="urn:microsoft.com/office/officeart/2005/8/layout/default"/>
    <dgm:cxn modelId="{C67CFB6F-84C9-4EA5-8532-FAD35D2C6D21}" type="presParOf" srcId="{3B02B44C-CFB4-44EC-B8E1-3A1F8D08E1BB}" destId="{84EA86C4-4BC9-4CAC-BCDE-1EB783673D9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44EE25-C278-4357-AEA7-7908F78377F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E6E8E10-870B-4397-8734-8AF537C6410D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Paratoi’r plentyn ar gyfer newidiadau yn y drefn arferol megis ymweliadau â’r ysgol neu’r cartref.</a:t>
          </a:r>
        </a:p>
      </dgm:t>
    </dgm:pt>
    <dgm:pt modelId="{43275E99-DE77-4437-82DA-118E0E781F9F}" type="parTrans" cxnId="{72AEC6FC-A249-4EF6-B1BB-FE9FD8D9511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6C54D04B-7B0E-48B0-BE02-485C19E768F0}" type="sibTrans" cxnId="{72AEC6FC-A249-4EF6-B1BB-FE9FD8D95112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AE3FBC3F-6750-42B4-B496-4E4211F2F218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Esbonio diben a disgwyl unrhyw gysylltiadau yn y dyfodol fel y bydd y plentyn  yn gwybod beth y dylai ei wneud.</a:t>
          </a:r>
        </a:p>
      </dgm:t>
    </dgm:pt>
    <dgm:pt modelId="{CB728423-EB2C-4F6B-B95C-DB94543C2FAB}" type="parTrans" cxnId="{DA2EB953-4B94-4354-B058-BCDD78E09360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A7899DA1-C88A-4D3E-959C-F357B593D1DF}" type="sibTrans" cxnId="{DA2EB953-4B94-4354-B058-BCDD78E09360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1A616DD5-F516-4E0D-AFA3-CC68ED715CAC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Gofalu bod y plentyn yn siŵr am unrhyw orchwylion mae disgwyl iddo eu cyflawni a bod diwedd eglur i bopeth.</a:t>
          </a:r>
        </a:p>
      </dgm:t>
    </dgm:pt>
    <dgm:pt modelId="{A1FFD85B-96C5-47BF-B5EB-0456B4731EF9}" type="parTrans" cxnId="{81EE4517-EE0B-4895-84A4-CDC5011F3F0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4461842D-C5CD-47D5-B86B-996DB74A8BAD}" type="sibTrans" cxnId="{81EE4517-EE0B-4895-84A4-CDC5011F3F0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B5CB2312-7BFA-4F46-819D-D36DD239B58D}">
      <dgm:prSet phldrT="[Text]" custT="1"/>
      <dgm:spPr/>
      <dgm:t>
        <a:bodyPr/>
        <a:lstStyle/>
        <a:p>
          <a:r>
            <a:rPr lang="cy-GB" sz="1400" noProof="0" dirty="0">
              <a:solidFill>
                <a:schemeClr val="bg1"/>
              </a:solidFill>
            </a:rPr>
            <a:t>O anfon plentyn at wasanaeth neu broffesiynolyn arall, rhoi gwybod iddyn nhw am anawsterau hwnnw ymlaen llaw. </a:t>
          </a:r>
          <a:endParaRPr lang="en-GB" sz="1400" dirty="0">
            <a:solidFill>
              <a:schemeClr val="bg1"/>
            </a:solidFill>
          </a:endParaRPr>
        </a:p>
      </dgm:t>
    </dgm:pt>
    <dgm:pt modelId="{AFFBAD48-719C-454B-B7AA-CA90D968A919}" type="parTrans" cxnId="{67E7E0AF-3ABF-42F2-A0CF-BE03EBC6D66D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79A464C8-C029-412B-8B5F-9D45C18DAF6D}" type="sibTrans" cxnId="{67E7E0AF-3ABF-42F2-A0CF-BE03EBC6D66D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12D131BA-3A2C-466E-ADDA-0EB8434D4D59}">
      <dgm:prSet phldrT="[Text]" custT="1"/>
      <dgm:spPr/>
      <dgm:t>
        <a:bodyPr/>
        <a:lstStyle/>
        <a:p>
          <a:r>
            <a:rPr lang="cy-GB" sz="1400" baseline="0" noProof="0" dirty="0">
              <a:solidFill>
                <a:schemeClr val="bg1"/>
              </a:solidFill>
            </a:rPr>
            <a:t>Llunio proffil* o anghenion y plentyn, ar y cyd â’r rhieni a’r cynhalwyr, fel y bydd proffesiynolion eraill yn ymwybodol ohonyn nhw.</a:t>
          </a:r>
        </a:p>
      </dgm:t>
    </dgm:pt>
    <dgm:pt modelId="{D6AB4B99-706B-4E89-998B-A8AD3AB3952E}" type="parTrans" cxnId="{BA37E0A7-E910-4801-9FBD-384B82238D5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C03C4B96-D740-4D7C-88BE-CCF670D4A7C2}" type="sibTrans" cxnId="{BA37E0A7-E910-4801-9FBD-384B82238D5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E5DDB5A5-456C-4801-BC45-068652CE8CA0}">
      <dgm:prSet phldrT="[Text]" custT="1"/>
      <dgm:spPr/>
      <dgm:t>
        <a:bodyPr/>
        <a:lstStyle/>
        <a:p>
          <a:r>
            <a:rPr lang="cy-GB" sz="1400" noProof="0" dirty="0"/>
            <a:t>Rhoi gwybodaeth ysgrifenedig a gofalu ei bod wedi’i haddasu ar gyfer plant ac arnyn nhw anhwylderau’r sbectrwm awtistaidd.</a:t>
          </a:r>
          <a:endParaRPr lang="en-GB" sz="1400" dirty="0">
            <a:solidFill>
              <a:srgbClr val="FF0000"/>
            </a:solidFill>
          </a:endParaRPr>
        </a:p>
      </dgm:t>
    </dgm:pt>
    <dgm:pt modelId="{452C982F-5E04-43E2-9C08-335650D4BAB4}" type="parTrans" cxnId="{9BDEB5B1-B123-4425-A6BC-3F557C0C000A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BF5E268C-4616-4DC3-99C3-3B6D01890668}" type="sibTrans" cxnId="{9BDEB5B1-B123-4425-A6BC-3F557C0C000A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3B02B44C-CFB4-44EC-B8E1-3A1F8D08E1BB}" type="pres">
      <dgm:prSet presAssocID="{6344EE25-C278-4357-AEA7-7908F78377FF}" presName="diagram" presStyleCnt="0">
        <dgm:presLayoutVars>
          <dgm:dir/>
          <dgm:resizeHandles val="exact"/>
        </dgm:presLayoutVars>
      </dgm:prSet>
      <dgm:spPr/>
    </dgm:pt>
    <dgm:pt modelId="{A960910E-9CE7-46C7-AF4B-15AD7BE8CB2E}" type="pres">
      <dgm:prSet presAssocID="{CE6E8E10-870B-4397-8734-8AF537C6410D}" presName="node" presStyleLbl="node1" presStyleIdx="0" presStyleCnt="6" custScaleX="105809" custLinFactNeighborX="-1380" custLinFactNeighborY="-99">
        <dgm:presLayoutVars>
          <dgm:bulletEnabled val="1"/>
        </dgm:presLayoutVars>
      </dgm:prSet>
      <dgm:spPr/>
    </dgm:pt>
    <dgm:pt modelId="{E7DD31B3-C6B1-4745-93DC-5272AB92282D}" type="pres">
      <dgm:prSet presAssocID="{6C54D04B-7B0E-48B0-BE02-485C19E768F0}" presName="sibTrans" presStyleCnt="0"/>
      <dgm:spPr/>
    </dgm:pt>
    <dgm:pt modelId="{FF4C4032-CF53-4102-9FCA-DF174EB3E037}" type="pres">
      <dgm:prSet presAssocID="{AE3FBC3F-6750-42B4-B496-4E4211F2F218}" presName="node" presStyleLbl="node1" presStyleIdx="1" presStyleCnt="6">
        <dgm:presLayoutVars>
          <dgm:bulletEnabled val="1"/>
        </dgm:presLayoutVars>
      </dgm:prSet>
      <dgm:spPr/>
    </dgm:pt>
    <dgm:pt modelId="{D5EE5DF0-0B8E-48ED-988B-17FF1B7B7322}" type="pres">
      <dgm:prSet presAssocID="{A7899DA1-C88A-4D3E-959C-F357B593D1DF}" presName="sibTrans" presStyleCnt="0"/>
      <dgm:spPr/>
    </dgm:pt>
    <dgm:pt modelId="{83723BC0-EE54-4C72-B995-7AC1BD22823E}" type="pres">
      <dgm:prSet presAssocID="{1A616DD5-F516-4E0D-AFA3-CC68ED715CAC}" presName="node" presStyleLbl="node1" presStyleIdx="2" presStyleCnt="6" custScaleX="106454" custLinFactNeighborX="2169">
        <dgm:presLayoutVars>
          <dgm:bulletEnabled val="1"/>
        </dgm:presLayoutVars>
      </dgm:prSet>
      <dgm:spPr/>
    </dgm:pt>
    <dgm:pt modelId="{4FD8859D-4E69-421E-AF77-16D424B45502}" type="pres">
      <dgm:prSet presAssocID="{4461842D-C5CD-47D5-B86B-996DB74A8BAD}" presName="sibTrans" presStyleCnt="0"/>
      <dgm:spPr/>
    </dgm:pt>
    <dgm:pt modelId="{C499918B-2EF9-4020-8B36-15936131B8D5}" type="pres">
      <dgm:prSet presAssocID="{B5CB2312-7BFA-4F46-819D-D36DD239B58D}" presName="node" presStyleLbl="node1" presStyleIdx="3" presStyleCnt="6" custScaleX="102834" custLinFactNeighborX="719" custLinFactNeighborY="172">
        <dgm:presLayoutVars>
          <dgm:bulletEnabled val="1"/>
        </dgm:presLayoutVars>
      </dgm:prSet>
      <dgm:spPr/>
    </dgm:pt>
    <dgm:pt modelId="{A0D39264-D662-44C9-857F-0F3DC1CE0F3F}" type="pres">
      <dgm:prSet presAssocID="{79A464C8-C029-412B-8B5F-9D45C18DAF6D}" presName="sibTrans" presStyleCnt="0"/>
      <dgm:spPr/>
    </dgm:pt>
    <dgm:pt modelId="{717645D8-9F64-4DA6-B47E-1A2285527C04}" type="pres">
      <dgm:prSet presAssocID="{12D131BA-3A2C-466E-ADDA-0EB8434D4D59}" presName="node" presStyleLbl="node1" presStyleIdx="4" presStyleCnt="6" custLinFactNeighborX="1435">
        <dgm:presLayoutVars>
          <dgm:bulletEnabled val="1"/>
        </dgm:presLayoutVars>
      </dgm:prSet>
      <dgm:spPr/>
    </dgm:pt>
    <dgm:pt modelId="{19E3E30E-8C74-447D-AD63-6ADA04B5C8DB}" type="pres">
      <dgm:prSet presAssocID="{C03C4B96-D740-4D7C-88BE-CCF670D4A7C2}" presName="sibTrans" presStyleCnt="0"/>
      <dgm:spPr/>
    </dgm:pt>
    <dgm:pt modelId="{67D950F1-B8A9-4895-8213-15A852C05850}" type="pres">
      <dgm:prSet presAssocID="{E5DDB5A5-456C-4801-BC45-068652CE8CA0}" presName="node" presStyleLbl="node1" presStyleIdx="5" presStyleCnt="6" custScaleX="107818" custLinFactNeighborX="3549">
        <dgm:presLayoutVars>
          <dgm:bulletEnabled val="1"/>
        </dgm:presLayoutVars>
      </dgm:prSet>
      <dgm:spPr/>
    </dgm:pt>
  </dgm:ptLst>
  <dgm:cxnLst>
    <dgm:cxn modelId="{1A0CED10-E408-455A-BE74-54EAC28EA57F}" type="presOf" srcId="{B5CB2312-7BFA-4F46-819D-D36DD239B58D}" destId="{C499918B-2EF9-4020-8B36-15936131B8D5}" srcOrd="0" destOrd="0" presId="urn:microsoft.com/office/officeart/2005/8/layout/default"/>
    <dgm:cxn modelId="{81EE4517-EE0B-4895-84A4-CDC5011F3F04}" srcId="{6344EE25-C278-4357-AEA7-7908F78377FF}" destId="{1A616DD5-F516-4E0D-AFA3-CC68ED715CAC}" srcOrd="2" destOrd="0" parTransId="{A1FFD85B-96C5-47BF-B5EB-0456B4731EF9}" sibTransId="{4461842D-C5CD-47D5-B86B-996DB74A8BAD}"/>
    <dgm:cxn modelId="{D026FB24-ADFC-4070-9C23-AE96852D9FFA}" type="presOf" srcId="{1A616DD5-F516-4E0D-AFA3-CC68ED715CAC}" destId="{83723BC0-EE54-4C72-B995-7AC1BD22823E}" srcOrd="0" destOrd="0" presId="urn:microsoft.com/office/officeart/2005/8/layout/default"/>
    <dgm:cxn modelId="{036AA861-9681-4E78-9C7B-A294195D14AC}" type="presOf" srcId="{E5DDB5A5-456C-4801-BC45-068652CE8CA0}" destId="{67D950F1-B8A9-4895-8213-15A852C05850}" srcOrd="0" destOrd="0" presId="urn:microsoft.com/office/officeart/2005/8/layout/default"/>
    <dgm:cxn modelId="{F437CB45-7298-4CE4-BDFF-F1154178A258}" type="presOf" srcId="{CE6E8E10-870B-4397-8734-8AF537C6410D}" destId="{A960910E-9CE7-46C7-AF4B-15AD7BE8CB2E}" srcOrd="0" destOrd="0" presId="urn:microsoft.com/office/officeart/2005/8/layout/default"/>
    <dgm:cxn modelId="{DA2EB953-4B94-4354-B058-BCDD78E09360}" srcId="{6344EE25-C278-4357-AEA7-7908F78377FF}" destId="{AE3FBC3F-6750-42B4-B496-4E4211F2F218}" srcOrd="1" destOrd="0" parTransId="{CB728423-EB2C-4F6B-B95C-DB94543C2FAB}" sibTransId="{A7899DA1-C88A-4D3E-959C-F357B593D1DF}"/>
    <dgm:cxn modelId="{BA37E0A7-E910-4801-9FBD-384B82238D54}" srcId="{6344EE25-C278-4357-AEA7-7908F78377FF}" destId="{12D131BA-3A2C-466E-ADDA-0EB8434D4D59}" srcOrd="4" destOrd="0" parTransId="{D6AB4B99-706B-4E89-998B-A8AD3AB3952E}" sibTransId="{C03C4B96-D740-4D7C-88BE-CCF670D4A7C2}"/>
    <dgm:cxn modelId="{67E7E0AF-3ABF-42F2-A0CF-BE03EBC6D66D}" srcId="{6344EE25-C278-4357-AEA7-7908F78377FF}" destId="{B5CB2312-7BFA-4F46-819D-D36DD239B58D}" srcOrd="3" destOrd="0" parTransId="{AFFBAD48-719C-454B-B7AA-CA90D968A919}" sibTransId="{79A464C8-C029-412B-8B5F-9D45C18DAF6D}"/>
    <dgm:cxn modelId="{9BDEB5B1-B123-4425-A6BC-3F557C0C000A}" srcId="{6344EE25-C278-4357-AEA7-7908F78377FF}" destId="{E5DDB5A5-456C-4801-BC45-068652CE8CA0}" srcOrd="5" destOrd="0" parTransId="{452C982F-5E04-43E2-9C08-335650D4BAB4}" sibTransId="{BF5E268C-4616-4DC3-99C3-3B6D01890668}"/>
    <dgm:cxn modelId="{254342BA-FF6B-4504-8147-A96CE9AA3988}" type="presOf" srcId="{AE3FBC3F-6750-42B4-B496-4E4211F2F218}" destId="{FF4C4032-CF53-4102-9FCA-DF174EB3E037}" srcOrd="0" destOrd="0" presId="urn:microsoft.com/office/officeart/2005/8/layout/default"/>
    <dgm:cxn modelId="{968ED2D3-200B-477B-AFBC-F3D4EEC82C74}" type="presOf" srcId="{12D131BA-3A2C-466E-ADDA-0EB8434D4D59}" destId="{717645D8-9F64-4DA6-B47E-1A2285527C04}" srcOrd="0" destOrd="0" presId="urn:microsoft.com/office/officeart/2005/8/layout/default"/>
    <dgm:cxn modelId="{0AB6C1E4-C29D-4B86-9F1F-6CB9B0273EDE}" type="presOf" srcId="{6344EE25-C278-4357-AEA7-7908F78377FF}" destId="{3B02B44C-CFB4-44EC-B8E1-3A1F8D08E1BB}" srcOrd="0" destOrd="0" presId="urn:microsoft.com/office/officeart/2005/8/layout/default"/>
    <dgm:cxn modelId="{72AEC6FC-A249-4EF6-B1BB-FE9FD8D95112}" srcId="{6344EE25-C278-4357-AEA7-7908F78377FF}" destId="{CE6E8E10-870B-4397-8734-8AF537C6410D}" srcOrd="0" destOrd="0" parTransId="{43275E99-DE77-4437-82DA-118E0E781F9F}" sibTransId="{6C54D04B-7B0E-48B0-BE02-485C19E768F0}"/>
    <dgm:cxn modelId="{CF257A05-6E1C-4520-9D84-267B0548AB5D}" type="presParOf" srcId="{3B02B44C-CFB4-44EC-B8E1-3A1F8D08E1BB}" destId="{A960910E-9CE7-46C7-AF4B-15AD7BE8CB2E}" srcOrd="0" destOrd="0" presId="urn:microsoft.com/office/officeart/2005/8/layout/default"/>
    <dgm:cxn modelId="{350BA293-6F05-4A17-8F3E-EAAD26D97021}" type="presParOf" srcId="{3B02B44C-CFB4-44EC-B8E1-3A1F8D08E1BB}" destId="{E7DD31B3-C6B1-4745-93DC-5272AB92282D}" srcOrd="1" destOrd="0" presId="urn:microsoft.com/office/officeart/2005/8/layout/default"/>
    <dgm:cxn modelId="{C16E32D3-19B7-43CB-B644-498BA14BFC77}" type="presParOf" srcId="{3B02B44C-CFB4-44EC-B8E1-3A1F8D08E1BB}" destId="{FF4C4032-CF53-4102-9FCA-DF174EB3E037}" srcOrd="2" destOrd="0" presId="urn:microsoft.com/office/officeart/2005/8/layout/default"/>
    <dgm:cxn modelId="{2B829879-35D4-44D4-B87D-AB1075FEF5A1}" type="presParOf" srcId="{3B02B44C-CFB4-44EC-B8E1-3A1F8D08E1BB}" destId="{D5EE5DF0-0B8E-48ED-988B-17FF1B7B7322}" srcOrd="3" destOrd="0" presId="urn:microsoft.com/office/officeart/2005/8/layout/default"/>
    <dgm:cxn modelId="{FCFD9180-E950-48A0-A1D4-B009A49AD0E0}" type="presParOf" srcId="{3B02B44C-CFB4-44EC-B8E1-3A1F8D08E1BB}" destId="{83723BC0-EE54-4C72-B995-7AC1BD22823E}" srcOrd="4" destOrd="0" presId="urn:microsoft.com/office/officeart/2005/8/layout/default"/>
    <dgm:cxn modelId="{7FC76A10-5C00-4444-8342-E1C9AA8DC0D5}" type="presParOf" srcId="{3B02B44C-CFB4-44EC-B8E1-3A1F8D08E1BB}" destId="{4FD8859D-4E69-421E-AF77-16D424B45502}" srcOrd="5" destOrd="0" presId="urn:microsoft.com/office/officeart/2005/8/layout/default"/>
    <dgm:cxn modelId="{8FC2739D-B233-4E8B-822D-64F4C03833E2}" type="presParOf" srcId="{3B02B44C-CFB4-44EC-B8E1-3A1F8D08E1BB}" destId="{C499918B-2EF9-4020-8B36-15936131B8D5}" srcOrd="6" destOrd="0" presId="urn:microsoft.com/office/officeart/2005/8/layout/default"/>
    <dgm:cxn modelId="{A1CDA51A-8FB7-467C-9D26-E8922F0D107D}" type="presParOf" srcId="{3B02B44C-CFB4-44EC-B8E1-3A1F8D08E1BB}" destId="{A0D39264-D662-44C9-857F-0F3DC1CE0F3F}" srcOrd="7" destOrd="0" presId="urn:microsoft.com/office/officeart/2005/8/layout/default"/>
    <dgm:cxn modelId="{CABE7881-04BB-4CB4-AA01-B59D7A513C40}" type="presParOf" srcId="{3B02B44C-CFB4-44EC-B8E1-3A1F8D08E1BB}" destId="{717645D8-9F64-4DA6-B47E-1A2285527C04}" srcOrd="8" destOrd="0" presId="urn:microsoft.com/office/officeart/2005/8/layout/default"/>
    <dgm:cxn modelId="{77256888-B8B7-42D5-A1B4-360729484BA7}" type="presParOf" srcId="{3B02B44C-CFB4-44EC-B8E1-3A1F8D08E1BB}" destId="{19E3E30E-8C74-447D-AD63-6ADA04B5C8DB}" srcOrd="9" destOrd="0" presId="urn:microsoft.com/office/officeart/2005/8/layout/default"/>
    <dgm:cxn modelId="{CCD092AA-31D0-4130-AAC1-3391F1F80DD7}" type="presParOf" srcId="{3B02B44C-CFB4-44EC-B8E1-3A1F8D08E1BB}" destId="{67D950F1-B8A9-4895-8213-15A852C0585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23D712-697F-486C-954C-CC486A95C79F}" type="doc">
      <dgm:prSet loTypeId="urn:microsoft.com/office/officeart/2005/8/layout/vList5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16767B4-3FE1-477C-9AA1-823C64FE3AC0}">
      <dgm:prSet/>
      <dgm:spPr/>
      <dgm:t>
        <a:bodyPr/>
        <a:lstStyle/>
        <a:p>
          <a:pPr rtl="0"/>
          <a:r>
            <a:rPr lang="cy-GB" noProof="0" dirty="0"/>
            <a:t>Awtistiaeth</a:t>
          </a:r>
          <a:endParaRPr lang="en-GB" dirty="0"/>
        </a:p>
      </dgm:t>
    </dgm:pt>
    <dgm:pt modelId="{6742D9B7-F8DC-4869-9555-848617AC1C84}" type="parTrans" cxnId="{EA778DFE-A7A0-4CE6-ADFD-499135CAC64E}">
      <dgm:prSet/>
      <dgm:spPr/>
      <dgm:t>
        <a:bodyPr/>
        <a:lstStyle/>
        <a:p>
          <a:endParaRPr lang="en-GB"/>
        </a:p>
      </dgm:t>
    </dgm:pt>
    <dgm:pt modelId="{B0FEAF42-0A2C-4B00-BFC5-FEE35662441F}" type="sibTrans" cxnId="{EA778DFE-A7A0-4CE6-ADFD-499135CAC64E}">
      <dgm:prSet/>
      <dgm:spPr/>
      <dgm:t>
        <a:bodyPr/>
        <a:lstStyle/>
        <a:p>
          <a:endParaRPr lang="en-GB"/>
        </a:p>
      </dgm:t>
    </dgm:pt>
    <dgm:pt modelId="{51A45089-6812-446A-B470-856AD1F29CA0}">
      <dgm:prSet/>
      <dgm:spPr/>
      <dgm:t>
        <a:bodyPr/>
        <a:lstStyle/>
        <a:p>
          <a:pPr rtl="0"/>
          <a:r>
            <a:rPr lang="cy-GB" noProof="0" dirty="0"/>
            <a:t>Syndrom Asperger</a:t>
          </a:r>
          <a:endParaRPr lang="en-GB" dirty="0"/>
        </a:p>
      </dgm:t>
    </dgm:pt>
    <dgm:pt modelId="{02BC6B92-46C8-45E1-91FF-D55830E323F9}" type="parTrans" cxnId="{642C13B8-355A-4F7C-80B6-D16C20787F2F}">
      <dgm:prSet/>
      <dgm:spPr/>
      <dgm:t>
        <a:bodyPr/>
        <a:lstStyle/>
        <a:p>
          <a:endParaRPr lang="en-GB"/>
        </a:p>
      </dgm:t>
    </dgm:pt>
    <dgm:pt modelId="{57E1D7CC-D619-4119-A725-72E3814A7965}" type="sibTrans" cxnId="{642C13B8-355A-4F7C-80B6-D16C20787F2F}">
      <dgm:prSet/>
      <dgm:spPr/>
      <dgm:t>
        <a:bodyPr/>
        <a:lstStyle/>
        <a:p>
          <a:endParaRPr lang="en-GB"/>
        </a:p>
      </dgm:t>
    </dgm:pt>
    <dgm:pt modelId="{991EFB01-BC38-4B26-A17F-200472FB0305}">
      <dgm:prSet/>
      <dgm:spPr/>
      <dgm:t>
        <a:bodyPr/>
        <a:lstStyle/>
        <a:p>
          <a:pPr rtl="0"/>
          <a:r>
            <a:rPr lang="cy-GB" noProof="0" dirty="0"/>
            <a:t>Cyflyrau’r sbectrwm awtistaidd</a:t>
          </a:r>
          <a:endParaRPr lang="en-GB" dirty="0"/>
        </a:p>
      </dgm:t>
    </dgm:pt>
    <dgm:pt modelId="{F4BF28EB-EB10-4A47-9A2F-F31F08D3AF31}" type="parTrans" cxnId="{3A4F0DBC-78F6-491B-870E-1F25FC1D9FB9}">
      <dgm:prSet/>
      <dgm:spPr/>
      <dgm:t>
        <a:bodyPr/>
        <a:lstStyle/>
        <a:p>
          <a:endParaRPr lang="en-GB"/>
        </a:p>
      </dgm:t>
    </dgm:pt>
    <dgm:pt modelId="{345180CB-9545-4239-B568-CEA6D5778FFE}" type="sibTrans" cxnId="{3A4F0DBC-78F6-491B-870E-1F25FC1D9FB9}">
      <dgm:prSet/>
      <dgm:spPr/>
      <dgm:t>
        <a:bodyPr/>
        <a:lstStyle/>
        <a:p>
          <a:endParaRPr lang="en-GB"/>
        </a:p>
      </dgm:t>
    </dgm:pt>
    <dgm:pt modelId="{36D17B05-87A2-46F4-B6C7-AF5C7294BD6F}">
      <dgm:prSet/>
      <dgm:spPr/>
      <dgm:t>
        <a:bodyPr/>
        <a:lstStyle/>
        <a:p>
          <a:pPr rtl="0"/>
          <a:r>
            <a:rPr lang="cy-GB" noProof="0" dirty="0"/>
            <a:t>Awtistiaeth plentyndod</a:t>
          </a:r>
          <a:endParaRPr lang="en-GB" dirty="0"/>
        </a:p>
      </dgm:t>
    </dgm:pt>
    <dgm:pt modelId="{7C2E0885-148A-46DD-BDBF-4861101B5B4A}" type="parTrans" cxnId="{E94EC6DC-C380-4CBB-98D1-8BA78E3DA679}">
      <dgm:prSet/>
      <dgm:spPr/>
      <dgm:t>
        <a:bodyPr/>
        <a:lstStyle/>
        <a:p>
          <a:endParaRPr lang="en-GB"/>
        </a:p>
      </dgm:t>
    </dgm:pt>
    <dgm:pt modelId="{AF044A83-06A7-4026-A0DD-205CC334C794}" type="sibTrans" cxnId="{E94EC6DC-C380-4CBB-98D1-8BA78E3DA679}">
      <dgm:prSet/>
      <dgm:spPr/>
      <dgm:t>
        <a:bodyPr/>
        <a:lstStyle/>
        <a:p>
          <a:endParaRPr lang="en-GB"/>
        </a:p>
      </dgm:t>
    </dgm:pt>
    <dgm:pt modelId="{1CF22F71-26D8-40F2-B0BB-7170A534B0BF}">
      <dgm:prSet/>
      <dgm:spPr/>
      <dgm:t>
        <a:bodyPr/>
        <a:lstStyle/>
        <a:p>
          <a:pPr rtl="0"/>
          <a:r>
            <a:rPr lang="cy-GB" noProof="0" dirty="0"/>
            <a:t>Anhwylder datblygiadol hydreiddiol</a:t>
          </a:r>
          <a:endParaRPr lang="en-GB" dirty="0"/>
        </a:p>
      </dgm:t>
    </dgm:pt>
    <dgm:pt modelId="{DCEE47C3-2EAD-4E3D-B37A-0AE3B679CF4F}" type="parTrans" cxnId="{9AC06F7A-18DB-415A-9E42-4C839E8BE726}">
      <dgm:prSet/>
      <dgm:spPr/>
      <dgm:t>
        <a:bodyPr/>
        <a:lstStyle/>
        <a:p>
          <a:endParaRPr lang="en-GB"/>
        </a:p>
      </dgm:t>
    </dgm:pt>
    <dgm:pt modelId="{24F9658C-8339-4255-859B-84C228278E1F}" type="sibTrans" cxnId="{9AC06F7A-18DB-415A-9E42-4C839E8BE726}">
      <dgm:prSet/>
      <dgm:spPr/>
      <dgm:t>
        <a:bodyPr/>
        <a:lstStyle/>
        <a:p>
          <a:endParaRPr lang="en-GB"/>
        </a:p>
      </dgm:t>
    </dgm:pt>
    <dgm:pt modelId="{34998A01-459B-4E4A-8FDC-B92CAE1545C8}" type="pres">
      <dgm:prSet presAssocID="{F123D712-697F-486C-954C-CC486A95C79F}" presName="Name0" presStyleCnt="0">
        <dgm:presLayoutVars>
          <dgm:dir/>
          <dgm:animLvl val="lvl"/>
          <dgm:resizeHandles val="exact"/>
        </dgm:presLayoutVars>
      </dgm:prSet>
      <dgm:spPr/>
    </dgm:pt>
    <dgm:pt modelId="{1D64710C-A536-439B-9F03-55713D8557AA}" type="pres">
      <dgm:prSet presAssocID="{C16767B4-3FE1-477C-9AA1-823C64FE3AC0}" presName="linNode" presStyleCnt="0"/>
      <dgm:spPr/>
    </dgm:pt>
    <dgm:pt modelId="{2B6C02B2-7D93-4567-84F9-4C4358AFD17F}" type="pres">
      <dgm:prSet presAssocID="{C16767B4-3FE1-477C-9AA1-823C64FE3AC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6C1200B-A1A6-4553-9D0C-822D3DB1E65D}" type="pres">
      <dgm:prSet presAssocID="{B0FEAF42-0A2C-4B00-BFC5-FEE35662441F}" presName="sp" presStyleCnt="0"/>
      <dgm:spPr/>
    </dgm:pt>
    <dgm:pt modelId="{9C52FEF5-F216-4E65-A299-3ECB64731AAD}" type="pres">
      <dgm:prSet presAssocID="{51A45089-6812-446A-B470-856AD1F29CA0}" presName="linNode" presStyleCnt="0"/>
      <dgm:spPr/>
    </dgm:pt>
    <dgm:pt modelId="{07F513A8-1F05-4B5A-81BD-519D477E1B68}" type="pres">
      <dgm:prSet presAssocID="{51A45089-6812-446A-B470-856AD1F29CA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6471D53-ED59-41C2-A489-E2989A7055AE}" type="pres">
      <dgm:prSet presAssocID="{57E1D7CC-D619-4119-A725-72E3814A7965}" presName="sp" presStyleCnt="0"/>
      <dgm:spPr/>
    </dgm:pt>
    <dgm:pt modelId="{4A69F9C4-2B6A-497B-9643-880765DFC5D4}" type="pres">
      <dgm:prSet presAssocID="{991EFB01-BC38-4B26-A17F-200472FB0305}" presName="linNode" presStyleCnt="0"/>
      <dgm:spPr/>
    </dgm:pt>
    <dgm:pt modelId="{0C3B7BF9-9F43-4A90-A9C5-E8CF65D1D65B}" type="pres">
      <dgm:prSet presAssocID="{991EFB01-BC38-4B26-A17F-200472FB0305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8B68F7A-54CB-4A56-ADC1-45A5EA617CF2}" type="pres">
      <dgm:prSet presAssocID="{345180CB-9545-4239-B568-CEA6D5778FFE}" presName="sp" presStyleCnt="0"/>
      <dgm:spPr/>
    </dgm:pt>
    <dgm:pt modelId="{26596B54-EF2F-4BD4-A1CE-9BE2B6827AB1}" type="pres">
      <dgm:prSet presAssocID="{36D17B05-87A2-46F4-B6C7-AF5C7294BD6F}" presName="linNode" presStyleCnt="0"/>
      <dgm:spPr/>
    </dgm:pt>
    <dgm:pt modelId="{D9A617D3-9939-4BD0-9AF9-B874E8F9BF42}" type="pres">
      <dgm:prSet presAssocID="{36D17B05-87A2-46F4-B6C7-AF5C7294BD6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5E619EF-1E09-42A1-B67A-BF7C9EF6BEAD}" type="pres">
      <dgm:prSet presAssocID="{AF044A83-06A7-4026-A0DD-205CC334C794}" presName="sp" presStyleCnt="0"/>
      <dgm:spPr/>
    </dgm:pt>
    <dgm:pt modelId="{760BF050-CF08-4E63-AD05-3A5549308987}" type="pres">
      <dgm:prSet presAssocID="{1CF22F71-26D8-40F2-B0BB-7170A534B0BF}" presName="linNode" presStyleCnt="0"/>
      <dgm:spPr/>
    </dgm:pt>
    <dgm:pt modelId="{4103604A-CE2C-4145-A55B-8C6181936CD3}" type="pres">
      <dgm:prSet presAssocID="{1CF22F71-26D8-40F2-B0BB-7170A534B0BF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1716F16-AA1E-46F0-821E-B18BF8DD4F37}" type="presOf" srcId="{F123D712-697F-486C-954C-CC486A95C79F}" destId="{34998A01-459B-4E4A-8FDC-B92CAE1545C8}" srcOrd="0" destOrd="0" presId="urn:microsoft.com/office/officeart/2005/8/layout/vList5"/>
    <dgm:cxn modelId="{F208111E-72F3-40EC-8B8F-A72231ABDC03}" type="presOf" srcId="{991EFB01-BC38-4B26-A17F-200472FB0305}" destId="{0C3B7BF9-9F43-4A90-A9C5-E8CF65D1D65B}" srcOrd="0" destOrd="0" presId="urn:microsoft.com/office/officeart/2005/8/layout/vList5"/>
    <dgm:cxn modelId="{F279206F-2202-4EB1-92DE-7E61CFFFCE90}" type="presOf" srcId="{36D17B05-87A2-46F4-B6C7-AF5C7294BD6F}" destId="{D9A617D3-9939-4BD0-9AF9-B874E8F9BF42}" srcOrd="0" destOrd="0" presId="urn:microsoft.com/office/officeart/2005/8/layout/vList5"/>
    <dgm:cxn modelId="{31104157-A2CB-4347-839D-533DF389A760}" type="presOf" srcId="{C16767B4-3FE1-477C-9AA1-823C64FE3AC0}" destId="{2B6C02B2-7D93-4567-84F9-4C4358AFD17F}" srcOrd="0" destOrd="0" presId="urn:microsoft.com/office/officeart/2005/8/layout/vList5"/>
    <dgm:cxn modelId="{9AC06F7A-18DB-415A-9E42-4C839E8BE726}" srcId="{F123D712-697F-486C-954C-CC486A95C79F}" destId="{1CF22F71-26D8-40F2-B0BB-7170A534B0BF}" srcOrd="4" destOrd="0" parTransId="{DCEE47C3-2EAD-4E3D-B37A-0AE3B679CF4F}" sibTransId="{24F9658C-8339-4255-859B-84C228278E1F}"/>
    <dgm:cxn modelId="{66A92BA7-00E8-4272-8135-75405F116C17}" type="presOf" srcId="{1CF22F71-26D8-40F2-B0BB-7170A534B0BF}" destId="{4103604A-CE2C-4145-A55B-8C6181936CD3}" srcOrd="0" destOrd="0" presId="urn:microsoft.com/office/officeart/2005/8/layout/vList5"/>
    <dgm:cxn modelId="{642C13B8-355A-4F7C-80B6-D16C20787F2F}" srcId="{F123D712-697F-486C-954C-CC486A95C79F}" destId="{51A45089-6812-446A-B470-856AD1F29CA0}" srcOrd="1" destOrd="0" parTransId="{02BC6B92-46C8-45E1-91FF-D55830E323F9}" sibTransId="{57E1D7CC-D619-4119-A725-72E3814A7965}"/>
    <dgm:cxn modelId="{3A4F0DBC-78F6-491B-870E-1F25FC1D9FB9}" srcId="{F123D712-697F-486C-954C-CC486A95C79F}" destId="{991EFB01-BC38-4B26-A17F-200472FB0305}" srcOrd="2" destOrd="0" parTransId="{F4BF28EB-EB10-4A47-9A2F-F31F08D3AF31}" sibTransId="{345180CB-9545-4239-B568-CEA6D5778FFE}"/>
    <dgm:cxn modelId="{E94EC6DC-C380-4CBB-98D1-8BA78E3DA679}" srcId="{F123D712-697F-486C-954C-CC486A95C79F}" destId="{36D17B05-87A2-46F4-B6C7-AF5C7294BD6F}" srcOrd="3" destOrd="0" parTransId="{7C2E0885-148A-46DD-BDBF-4861101B5B4A}" sibTransId="{AF044A83-06A7-4026-A0DD-205CC334C794}"/>
    <dgm:cxn modelId="{EB31C3EC-02AF-4927-96C4-BB2E5E3B943C}" type="presOf" srcId="{51A45089-6812-446A-B470-856AD1F29CA0}" destId="{07F513A8-1F05-4B5A-81BD-519D477E1B68}" srcOrd="0" destOrd="0" presId="urn:microsoft.com/office/officeart/2005/8/layout/vList5"/>
    <dgm:cxn modelId="{EA778DFE-A7A0-4CE6-ADFD-499135CAC64E}" srcId="{F123D712-697F-486C-954C-CC486A95C79F}" destId="{C16767B4-3FE1-477C-9AA1-823C64FE3AC0}" srcOrd="0" destOrd="0" parTransId="{6742D9B7-F8DC-4869-9555-848617AC1C84}" sibTransId="{B0FEAF42-0A2C-4B00-BFC5-FEE35662441F}"/>
    <dgm:cxn modelId="{890AA3AF-A3EB-49FF-9CE8-7B5FE0ADCD83}" type="presParOf" srcId="{34998A01-459B-4E4A-8FDC-B92CAE1545C8}" destId="{1D64710C-A536-439B-9F03-55713D8557AA}" srcOrd="0" destOrd="0" presId="urn:microsoft.com/office/officeart/2005/8/layout/vList5"/>
    <dgm:cxn modelId="{CBAA9A48-872D-42C9-8467-00459C915944}" type="presParOf" srcId="{1D64710C-A536-439B-9F03-55713D8557AA}" destId="{2B6C02B2-7D93-4567-84F9-4C4358AFD17F}" srcOrd="0" destOrd="0" presId="urn:microsoft.com/office/officeart/2005/8/layout/vList5"/>
    <dgm:cxn modelId="{F8BDCA1B-60DB-4B07-A214-DD6E12CBBE9A}" type="presParOf" srcId="{34998A01-459B-4E4A-8FDC-B92CAE1545C8}" destId="{C6C1200B-A1A6-4553-9D0C-822D3DB1E65D}" srcOrd="1" destOrd="0" presId="urn:microsoft.com/office/officeart/2005/8/layout/vList5"/>
    <dgm:cxn modelId="{3E6F647D-271A-4E17-AFA0-9B9AF2DAE0D9}" type="presParOf" srcId="{34998A01-459B-4E4A-8FDC-B92CAE1545C8}" destId="{9C52FEF5-F216-4E65-A299-3ECB64731AAD}" srcOrd="2" destOrd="0" presId="urn:microsoft.com/office/officeart/2005/8/layout/vList5"/>
    <dgm:cxn modelId="{4854A49A-6DD2-4167-A79F-FDC7E7967BB9}" type="presParOf" srcId="{9C52FEF5-F216-4E65-A299-3ECB64731AAD}" destId="{07F513A8-1F05-4B5A-81BD-519D477E1B68}" srcOrd="0" destOrd="0" presId="urn:microsoft.com/office/officeart/2005/8/layout/vList5"/>
    <dgm:cxn modelId="{7F63D965-450B-4080-B257-C77C1D871D80}" type="presParOf" srcId="{34998A01-459B-4E4A-8FDC-B92CAE1545C8}" destId="{06471D53-ED59-41C2-A489-E2989A7055AE}" srcOrd="3" destOrd="0" presId="urn:microsoft.com/office/officeart/2005/8/layout/vList5"/>
    <dgm:cxn modelId="{D4A6EA53-6937-4909-BD10-4F3F38EB5628}" type="presParOf" srcId="{34998A01-459B-4E4A-8FDC-B92CAE1545C8}" destId="{4A69F9C4-2B6A-497B-9643-880765DFC5D4}" srcOrd="4" destOrd="0" presId="urn:microsoft.com/office/officeart/2005/8/layout/vList5"/>
    <dgm:cxn modelId="{59A9ABBB-47A9-4377-9F61-FB36A70AA30F}" type="presParOf" srcId="{4A69F9C4-2B6A-497B-9643-880765DFC5D4}" destId="{0C3B7BF9-9F43-4A90-A9C5-E8CF65D1D65B}" srcOrd="0" destOrd="0" presId="urn:microsoft.com/office/officeart/2005/8/layout/vList5"/>
    <dgm:cxn modelId="{9A093004-1B37-4C0B-8551-839ED317CB4F}" type="presParOf" srcId="{34998A01-459B-4E4A-8FDC-B92CAE1545C8}" destId="{C8B68F7A-54CB-4A56-ADC1-45A5EA617CF2}" srcOrd="5" destOrd="0" presId="urn:microsoft.com/office/officeart/2005/8/layout/vList5"/>
    <dgm:cxn modelId="{776257DC-3DF2-46F1-810A-7B62FB363B70}" type="presParOf" srcId="{34998A01-459B-4E4A-8FDC-B92CAE1545C8}" destId="{26596B54-EF2F-4BD4-A1CE-9BE2B6827AB1}" srcOrd="6" destOrd="0" presId="urn:microsoft.com/office/officeart/2005/8/layout/vList5"/>
    <dgm:cxn modelId="{8954C9A6-56D5-4E34-A785-F969C33DE6A6}" type="presParOf" srcId="{26596B54-EF2F-4BD4-A1CE-9BE2B6827AB1}" destId="{D9A617D3-9939-4BD0-9AF9-B874E8F9BF42}" srcOrd="0" destOrd="0" presId="urn:microsoft.com/office/officeart/2005/8/layout/vList5"/>
    <dgm:cxn modelId="{B03FABAB-5AF3-43D6-8538-0D43B7753A60}" type="presParOf" srcId="{34998A01-459B-4E4A-8FDC-B92CAE1545C8}" destId="{95E619EF-1E09-42A1-B67A-BF7C9EF6BEAD}" srcOrd="7" destOrd="0" presId="urn:microsoft.com/office/officeart/2005/8/layout/vList5"/>
    <dgm:cxn modelId="{EAEAC62B-B081-4596-8375-22A51ED71AE8}" type="presParOf" srcId="{34998A01-459B-4E4A-8FDC-B92CAE1545C8}" destId="{760BF050-CF08-4E63-AD05-3A5549308987}" srcOrd="8" destOrd="0" presId="urn:microsoft.com/office/officeart/2005/8/layout/vList5"/>
    <dgm:cxn modelId="{340BC726-2DFE-4B6F-833E-AF076838B3DF}" type="presParOf" srcId="{760BF050-CF08-4E63-AD05-3A5549308987}" destId="{4103604A-CE2C-4145-A55B-8C6181936C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8A9CBA-A624-4DB7-94C9-9179DC02B049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EA38550-17A8-46B4-B233-15AF6B7C8C31}">
      <dgm:prSet phldrT="[Text]"/>
      <dgm:spPr/>
      <dgm:t>
        <a:bodyPr/>
        <a:lstStyle/>
        <a:p>
          <a:r>
            <a:rPr lang="cy-GB" noProof="0" dirty="0"/>
            <a:t>Problemau iechyd y meddwl neu anhwylder datblygiad niwrolegol arall</a:t>
          </a:r>
          <a:endParaRPr lang="en-GB" dirty="0"/>
        </a:p>
      </dgm:t>
    </dgm:pt>
    <dgm:pt modelId="{935CD433-C7E5-40AD-8A35-65C526EC3FFD}" type="parTrans" cxnId="{6322515C-00B8-43DA-B738-2B0A3FEE827A}">
      <dgm:prSet/>
      <dgm:spPr/>
      <dgm:t>
        <a:bodyPr/>
        <a:lstStyle/>
        <a:p>
          <a:endParaRPr lang="en-GB"/>
        </a:p>
      </dgm:t>
    </dgm:pt>
    <dgm:pt modelId="{B5B216ED-9279-4919-80B2-CD01C14382FF}" type="sibTrans" cxnId="{6322515C-00B8-43DA-B738-2B0A3FEE827A}">
      <dgm:prSet/>
      <dgm:spPr/>
      <dgm:t>
        <a:bodyPr/>
        <a:lstStyle/>
        <a:p>
          <a:endParaRPr lang="en-GB"/>
        </a:p>
      </dgm:t>
    </dgm:pt>
    <dgm:pt modelId="{E5657E31-2716-45ED-9E22-976ABC810A45}">
      <dgm:prSet phldrT="[Text]"/>
      <dgm:spPr/>
      <dgm:t>
        <a:bodyPr/>
        <a:lstStyle/>
        <a:p>
          <a:r>
            <a:rPr lang="cy-GB" noProof="0" dirty="0"/>
            <a:t>Megis ofn, iselder, seicosis ac anhwylder diffyg sylw a gorfywiogrwydd.</a:t>
          </a:r>
          <a:endParaRPr lang="en-GB" dirty="0"/>
        </a:p>
      </dgm:t>
    </dgm:pt>
    <dgm:pt modelId="{7935CC00-52CE-406A-B08A-1D9485147F55}" type="parTrans" cxnId="{2C69625E-783E-4DB1-87F0-D01C3ADBF6C7}">
      <dgm:prSet/>
      <dgm:spPr/>
      <dgm:t>
        <a:bodyPr/>
        <a:lstStyle/>
        <a:p>
          <a:endParaRPr lang="en-GB"/>
        </a:p>
      </dgm:t>
    </dgm:pt>
    <dgm:pt modelId="{BC0F28C6-8CFB-44F0-A1D5-C21705C244F3}" type="sibTrans" cxnId="{2C69625E-783E-4DB1-87F0-D01C3ADBF6C7}">
      <dgm:prSet/>
      <dgm:spPr/>
      <dgm:t>
        <a:bodyPr/>
        <a:lstStyle/>
        <a:p>
          <a:endParaRPr lang="en-GB"/>
        </a:p>
      </dgm:t>
    </dgm:pt>
    <dgm:pt modelId="{3A8D1079-8F65-4D91-BB57-5E5ED3EC470A}">
      <dgm:prSet phldrT="[Text]"/>
      <dgm:spPr/>
      <dgm:t>
        <a:bodyPr/>
        <a:lstStyle/>
        <a:p>
          <a:r>
            <a:rPr lang="cy-GB" noProof="0" dirty="0"/>
            <a:t>Ymddwyn yn ôl yr un patrymau drwy’r amser</a:t>
          </a:r>
          <a:endParaRPr lang="en-GB" dirty="0"/>
        </a:p>
      </dgm:t>
    </dgm:pt>
    <dgm:pt modelId="{D754FE60-37B5-4600-99D3-05935A7B072D}" type="parTrans" cxnId="{AF2A704E-DB80-48B5-AD28-918CB7BAE9D2}">
      <dgm:prSet/>
      <dgm:spPr/>
      <dgm:t>
        <a:bodyPr/>
        <a:lstStyle/>
        <a:p>
          <a:endParaRPr lang="en-GB"/>
        </a:p>
      </dgm:t>
    </dgm:pt>
    <dgm:pt modelId="{3C34A29B-3A7E-41B2-B191-3A0D4AEBDC33}" type="sibTrans" cxnId="{AF2A704E-DB80-48B5-AD28-918CB7BAE9D2}">
      <dgm:prSet/>
      <dgm:spPr/>
      <dgm:t>
        <a:bodyPr/>
        <a:lstStyle/>
        <a:p>
          <a:endParaRPr lang="en-GB"/>
        </a:p>
      </dgm:t>
    </dgm:pt>
    <dgm:pt modelId="{C41C681D-E9D0-4CF0-B980-2E0C8F75D154}">
      <dgm:prSet phldrT="[Text]"/>
      <dgm:spPr/>
      <dgm:t>
        <a:bodyPr/>
        <a:lstStyle/>
        <a:p>
          <a:r>
            <a:rPr lang="cy-GB" dirty="0">
              <a:solidFill>
                <a:schemeClr val="tx1"/>
              </a:solidFill>
            </a:rPr>
            <a:t>Megis gweithgareddau a nodweddion anarferol, cadw’n dynn at yr un drefn, ailadrodd geiriau ac ymadroddion a diddordebau arbenigol a allai ymddangos braidd yn od.</a:t>
          </a:r>
        </a:p>
      </dgm:t>
    </dgm:pt>
    <dgm:pt modelId="{D0E39BEE-8F36-4A29-A7D7-620183F51785}" type="parTrans" cxnId="{F16AF307-6DA2-44A7-9136-D383489C7EF1}">
      <dgm:prSet/>
      <dgm:spPr/>
      <dgm:t>
        <a:bodyPr/>
        <a:lstStyle/>
        <a:p>
          <a:endParaRPr lang="en-GB"/>
        </a:p>
      </dgm:t>
    </dgm:pt>
    <dgm:pt modelId="{919303F2-7CA0-495E-B3E6-324D0884C1D2}" type="sibTrans" cxnId="{F16AF307-6DA2-44A7-9136-D383489C7EF1}">
      <dgm:prSet/>
      <dgm:spPr/>
      <dgm:t>
        <a:bodyPr/>
        <a:lstStyle/>
        <a:p>
          <a:endParaRPr lang="en-GB"/>
        </a:p>
      </dgm:t>
    </dgm:pt>
    <dgm:pt modelId="{75EF07E6-CBAF-435F-8232-1B7B1858D0C7}">
      <dgm:prSet/>
      <dgm:spPr/>
      <dgm:t>
        <a:bodyPr/>
        <a:lstStyle/>
        <a:p>
          <a:r>
            <a:rPr lang="cy-GB" noProof="0" dirty="0"/>
            <a:t>Aflonyddwch mawr o achos newid neu newidiadau</a:t>
          </a:r>
          <a:endParaRPr lang="en-GB" dirty="0"/>
        </a:p>
      </dgm:t>
    </dgm:pt>
    <dgm:pt modelId="{A41B2F58-ACD9-4FD2-8670-01A421773431}" type="parTrans" cxnId="{EE171CE8-0AAF-4A50-A2A2-83D1FEE39ADC}">
      <dgm:prSet/>
      <dgm:spPr/>
      <dgm:t>
        <a:bodyPr/>
        <a:lstStyle/>
        <a:p>
          <a:endParaRPr lang="en-GB"/>
        </a:p>
      </dgm:t>
    </dgm:pt>
    <dgm:pt modelId="{5CB2CCC9-9739-45D3-A93E-F04FBB6D6962}" type="sibTrans" cxnId="{EE171CE8-0AAF-4A50-A2A2-83D1FEE39ADC}">
      <dgm:prSet/>
      <dgm:spPr/>
      <dgm:t>
        <a:bodyPr/>
        <a:lstStyle/>
        <a:p>
          <a:endParaRPr lang="en-GB"/>
        </a:p>
      </dgm:t>
    </dgm:pt>
    <dgm:pt modelId="{D41F417C-37E9-4B9E-BC44-786B8AB9745D}">
      <dgm:prSet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Anawsterau yn yr ysgol</a:t>
          </a:r>
        </a:p>
      </dgm:t>
    </dgm:pt>
    <dgm:pt modelId="{6CAB880F-50FE-499E-8299-4100789419E1}" type="parTrans" cxnId="{FC6D1F48-B82F-4E24-B3FD-4AC1A2C1672A}">
      <dgm:prSet/>
      <dgm:spPr/>
      <dgm:t>
        <a:bodyPr/>
        <a:lstStyle/>
        <a:p>
          <a:endParaRPr lang="en-GB"/>
        </a:p>
      </dgm:t>
    </dgm:pt>
    <dgm:pt modelId="{9241DC65-D83D-4B45-91EB-7C1FFFFBC5B6}" type="sibTrans" cxnId="{FC6D1F48-B82F-4E24-B3FD-4AC1A2C1672A}">
      <dgm:prSet/>
      <dgm:spPr/>
      <dgm:t>
        <a:bodyPr/>
        <a:lstStyle/>
        <a:p>
          <a:endParaRPr lang="en-GB"/>
        </a:p>
      </dgm:t>
    </dgm:pt>
    <dgm:pt modelId="{17C6A85C-8B6A-4669-B3F1-7A0ADAA53ACF}">
      <dgm:prSet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Anawsterau cyfathrebu a rhyngweithio cymdeithasol</a:t>
          </a:r>
          <a:endParaRPr lang="en-GB" dirty="0">
            <a:solidFill>
              <a:schemeClr val="bg1"/>
            </a:solidFill>
          </a:endParaRPr>
        </a:p>
      </dgm:t>
    </dgm:pt>
    <dgm:pt modelId="{271EDDED-993B-4DEC-9836-92CD0646140A}" type="parTrans" cxnId="{0A747E7C-8A78-402C-BCE8-742D77CA24C0}">
      <dgm:prSet/>
      <dgm:spPr/>
      <dgm:t>
        <a:bodyPr/>
        <a:lstStyle/>
        <a:p>
          <a:endParaRPr lang="en-GB"/>
        </a:p>
      </dgm:t>
    </dgm:pt>
    <dgm:pt modelId="{8103D2DE-3F02-4C4A-B31D-48D8D61739E2}" type="sibTrans" cxnId="{0A747E7C-8A78-402C-BCE8-742D77CA24C0}">
      <dgm:prSet/>
      <dgm:spPr/>
      <dgm:t>
        <a:bodyPr/>
        <a:lstStyle/>
        <a:p>
          <a:endParaRPr lang="en-GB"/>
        </a:p>
      </dgm:t>
    </dgm:pt>
    <dgm:pt modelId="{5E536991-5A25-42F7-83ED-33DA77E2A00D}">
      <dgm:prSet/>
      <dgm:spPr/>
      <dgm:t>
        <a:bodyPr/>
        <a:lstStyle/>
        <a:p>
          <a:r>
            <a:rPr lang="cy-GB" noProof="0" dirty="0">
              <a:solidFill>
                <a:schemeClr val="tx1"/>
              </a:solidFill>
            </a:rPr>
            <a:t>Megis symud i ysgol newydd, bod ar wahân i athro neu riant a newidiadau beunyddiol.</a:t>
          </a:r>
        </a:p>
      </dgm:t>
    </dgm:pt>
    <dgm:pt modelId="{D4B1E119-4E2B-4130-9DE8-D5AB3F05DC4D}" type="parTrans" cxnId="{AD7B67C5-7ADE-4D6F-98F2-67A5565799AA}">
      <dgm:prSet/>
      <dgm:spPr/>
      <dgm:t>
        <a:bodyPr/>
        <a:lstStyle/>
        <a:p>
          <a:endParaRPr lang="en-GB"/>
        </a:p>
      </dgm:t>
    </dgm:pt>
    <dgm:pt modelId="{1CFA7DCF-E2E6-4AE1-A330-D78B6610BA27}" type="sibTrans" cxnId="{AD7B67C5-7ADE-4D6F-98F2-67A5565799AA}">
      <dgm:prSet/>
      <dgm:spPr/>
      <dgm:t>
        <a:bodyPr/>
        <a:lstStyle/>
        <a:p>
          <a:endParaRPr lang="en-GB"/>
        </a:p>
      </dgm:t>
    </dgm:pt>
    <dgm:pt modelId="{CD8C893D-9BC4-401B-8B04-4E4B72202CCC}">
      <dgm:prSet/>
      <dgm:spPr/>
      <dgm:t>
        <a:bodyPr/>
        <a:lstStyle/>
        <a:p>
          <a:r>
            <a:rPr lang="cy-GB" noProof="0" dirty="0">
              <a:solidFill>
                <a:schemeClr val="tx1"/>
              </a:solidFill>
            </a:rPr>
            <a:t>Megis ymddygiad anodd, anawsterau wrth gyflawni gorchwylion sydd heb strwythur neu gydymffurfio â rheolau cymdeithasol.</a:t>
          </a:r>
        </a:p>
      </dgm:t>
    </dgm:pt>
    <dgm:pt modelId="{D9834AA6-9512-40C8-821C-CAB3C1518792}" type="parTrans" cxnId="{FD94279A-E1D1-4C68-8193-885CF3FB3455}">
      <dgm:prSet/>
      <dgm:spPr/>
      <dgm:t>
        <a:bodyPr/>
        <a:lstStyle/>
        <a:p>
          <a:endParaRPr lang="en-GB"/>
        </a:p>
      </dgm:t>
    </dgm:pt>
    <dgm:pt modelId="{30BD16B3-EF79-4D78-AA3A-4FBEF69DC32C}" type="sibTrans" cxnId="{FD94279A-E1D1-4C68-8193-885CF3FB3455}">
      <dgm:prSet/>
      <dgm:spPr/>
      <dgm:t>
        <a:bodyPr/>
        <a:lstStyle/>
        <a:p>
          <a:endParaRPr lang="en-GB"/>
        </a:p>
      </dgm:t>
    </dgm:pt>
    <dgm:pt modelId="{68F81161-F263-4987-A764-5321D7202EB0}">
      <dgm:prSet/>
      <dgm:spPr/>
      <dgm:t>
        <a:bodyPr/>
        <a:lstStyle/>
        <a:p>
          <a:r>
            <a:rPr lang="cy-GB" noProof="0" dirty="0">
              <a:solidFill>
                <a:schemeClr val="tx1"/>
              </a:solidFill>
            </a:rPr>
            <a:t>Megis hel ffrindiau, unigedd a llawer o gamddeall a chamgymryd cymdeithasol.</a:t>
          </a:r>
        </a:p>
      </dgm:t>
    </dgm:pt>
    <dgm:pt modelId="{B239BC7E-2758-42F6-B8AA-0C3A43D3C382}" type="parTrans" cxnId="{1601BABF-E954-4F30-BDAD-65113822D62D}">
      <dgm:prSet/>
      <dgm:spPr/>
      <dgm:t>
        <a:bodyPr/>
        <a:lstStyle/>
        <a:p>
          <a:endParaRPr lang="en-GB"/>
        </a:p>
      </dgm:t>
    </dgm:pt>
    <dgm:pt modelId="{A3DF765C-5235-45B7-A0AB-E23B1761F2CE}" type="sibTrans" cxnId="{1601BABF-E954-4F30-BDAD-65113822D62D}">
      <dgm:prSet/>
      <dgm:spPr/>
      <dgm:t>
        <a:bodyPr/>
        <a:lstStyle/>
        <a:p>
          <a:endParaRPr lang="en-GB"/>
        </a:p>
      </dgm:t>
    </dgm:pt>
    <dgm:pt modelId="{51482412-C951-477B-8701-AD026ED953E8}" type="pres">
      <dgm:prSet presAssocID="{368A9CBA-A624-4DB7-94C9-9179DC02B049}" presName="linear" presStyleCnt="0">
        <dgm:presLayoutVars>
          <dgm:animLvl val="lvl"/>
          <dgm:resizeHandles val="exact"/>
        </dgm:presLayoutVars>
      </dgm:prSet>
      <dgm:spPr/>
    </dgm:pt>
    <dgm:pt modelId="{829667DD-F542-4BC4-9AEE-270236DC9702}" type="pres">
      <dgm:prSet presAssocID="{9EA38550-17A8-46B4-B233-15AF6B7C8C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2C0550B-925F-4762-8468-A63292D941FE}" type="pres">
      <dgm:prSet presAssocID="{9EA38550-17A8-46B4-B233-15AF6B7C8C31}" presName="childText" presStyleLbl="revTx" presStyleIdx="0" presStyleCnt="5">
        <dgm:presLayoutVars>
          <dgm:bulletEnabled val="1"/>
        </dgm:presLayoutVars>
      </dgm:prSet>
      <dgm:spPr/>
    </dgm:pt>
    <dgm:pt modelId="{0F4DAD14-274B-4130-A957-CD01953DEB5D}" type="pres">
      <dgm:prSet presAssocID="{75EF07E6-CBAF-435F-8232-1B7B1858D0C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9F4CCA7-28D4-40DE-A115-53EFC6775BBB}" type="pres">
      <dgm:prSet presAssocID="{75EF07E6-CBAF-435F-8232-1B7B1858D0C7}" presName="childText" presStyleLbl="revTx" presStyleIdx="1" presStyleCnt="5">
        <dgm:presLayoutVars>
          <dgm:bulletEnabled val="1"/>
        </dgm:presLayoutVars>
      </dgm:prSet>
      <dgm:spPr/>
    </dgm:pt>
    <dgm:pt modelId="{039B9333-AE38-4DE1-94A5-68998229F918}" type="pres">
      <dgm:prSet presAssocID="{D41F417C-37E9-4B9E-BC44-786B8AB974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54D029-958B-4910-B2B0-9D3D17E174B2}" type="pres">
      <dgm:prSet presAssocID="{D41F417C-37E9-4B9E-BC44-786B8AB9745D}" presName="childText" presStyleLbl="revTx" presStyleIdx="2" presStyleCnt="5">
        <dgm:presLayoutVars>
          <dgm:bulletEnabled val="1"/>
        </dgm:presLayoutVars>
      </dgm:prSet>
      <dgm:spPr/>
    </dgm:pt>
    <dgm:pt modelId="{3E4A2558-4223-48E4-828B-E7012DEC72C9}" type="pres">
      <dgm:prSet presAssocID="{17C6A85C-8B6A-4669-B3F1-7A0ADAA53A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98D3406-74ED-4235-85F7-9F3D894E27A3}" type="pres">
      <dgm:prSet presAssocID="{17C6A85C-8B6A-4669-B3F1-7A0ADAA53ACF}" presName="childText" presStyleLbl="revTx" presStyleIdx="3" presStyleCnt="5">
        <dgm:presLayoutVars>
          <dgm:bulletEnabled val="1"/>
        </dgm:presLayoutVars>
      </dgm:prSet>
      <dgm:spPr/>
    </dgm:pt>
    <dgm:pt modelId="{97B80FE7-B5CD-4D6E-A2C6-F4624E0CE031}" type="pres">
      <dgm:prSet presAssocID="{3A8D1079-8F65-4D91-BB57-5E5ED3EC470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394FDF0F-6054-4079-8F97-CCBB35468944}" type="pres">
      <dgm:prSet presAssocID="{3A8D1079-8F65-4D91-BB57-5E5ED3EC470A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16AF307-6DA2-44A7-9136-D383489C7EF1}" srcId="{3A8D1079-8F65-4D91-BB57-5E5ED3EC470A}" destId="{C41C681D-E9D0-4CF0-B980-2E0C8F75D154}" srcOrd="0" destOrd="0" parTransId="{D0E39BEE-8F36-4A29-A7D7-620183F51785}" sibTransId="{919303F2-7CA0-495E-B3E6-324D0884C1D2}"/>
    <dgm:cxn modelId="{CAAA9111-9AD7-4C5A-8DD6-88A3810CF112}" type="presOf" srcId="{E5657E31-2716-45ED-9E22-976ABC810A45}" destId="{42C0550B-925F-4762-8468-A63292D941FE}" srcOrd="0" destOrd="0" presId="urn:microsoft.com/office/officeart/2005/8/layout/vList2"/>
    <dgm:cxn modelId="{D113EC19-5434-4C61-8B6B-004B511117F1}" type="presOf" srcId="{368A9CBA-A624-4DB7-94C9-9179DC02B049}" destId="{51482412-C951-477B-8701-AD026ED953E8}" srcOrd="0" destOrd="0" presId="urn:microsoft.com/office/officeart/2005/8/layout/vList2"/>
    <dgm:cxn modelId="{EF60AB3C-82D0-4655-9EC7-9DB1ADF2763D}" type="presOf" srcId="{D41F417C-37E9-4B9E-BC44-786B8AB9745D}" destId="{039B9333-AE38-4DE1-94A5-68998229F918}" srcOrd="0" destOrd="0" presId="urn:microsoft.com/office/officeart/2005/8/layout/vList2"/>
    <dgm:cxn modelId="{6322515C-00B8-43DA-B738-2B0A3FEE827A}" srcId="{368A9CBA-A624-4DB7-94C9-9179DC02B049}" destId="{9EA38550-17A8-46B4-B233-15AF6B7C8C31}" srcOrd="0" destOrd="0" parTransId="{935CD433-C7E5-40AD-8A35-65C526EC3FFD}" sibTransId="{B5B216ED-9279-4919-80B2-CD01C14382FF}"/>
    <dgm:cxn modelId="{2C69625E-783E-4DB1-87F0-D01C3ADBF6C7}" srcId="{9EA38550-17A8-46B4-B233-15AF6B7C8C31}" destId="{E5657E31-2716-45ED-9E22-976ABC810A45}" srcOrd="0" destOrd="0" parTransId="{7935CC00-52CE-406A-B08A-1D9485147F55}" sibTransId="{BC0F28C6-8CFB-44F0-A1D5-C21705C244F3}"/>
    <dgm:cxn modelId="{FC6D1F48-B82F-4E24-B3FD-4AC1A2C1672A}" srcId="{368A9CBA-A624-4DB7-94C9-9179DC02B049}" destId="{D41F417C-37E9-4B9E-BC44-786B8AB9745D}" srcOrd="2" destOrd="0" parTransId="{6CAB880F-50FE-499E-8299-4100789419E1}" sibTransId="{9241DC65-D83D-4B45-91EB-7C1FFFFBC5B6}"/>
    <dgm:cxn modelId="{AF2A704E-DB80-48B5-AD28-918CB7BAE9D2}" srcId="{368A9CBA-A624-4DB7-94C9-9179DC02B049}" destId="{3A8D1079-8F65-4D91-BB57-5E5ED3EC470A}" srcOrd="4" destOrd="0" parTransId="{D754FE60-37B5-4600-99D3-05935A7B072D}" sibTransId="{3C34A29B-3A7E-41B2-B191-3A0D4AEBDC33}"/>
    <dgm:cxn modelId="{3C481A71-B227-4D2E-B613-78FCDB175E54}" type="presOf" srcId="{75EF07E6-CBAF-435F-8232-1B7B1858D0C7}" destId="{0F4DAD14-274B-4130-A957-CD01953DEB5D}" srcOrd="0" destOrd="0" presId="urn:microsoft.com/office/officeart/2005/8/layout/vList2"/>
    <dgm:cxn modelId="{0A747E7C-8A78-402C-BCE8-742D77CA24C0}" srcId="{368A9CBA-A624-4DB7-94C9-9179DC02B049}" destId="{17C6A85C-8B6A-4669-B3F1-7A0ADAA53ACF}" srcOrd="3" destOrd="0" parTransId="{271EDDED-993B-4DEC-9836-92CD0646140A}" sibTransId="{8103D2DE-3F02-4C4A-B31D-48D8D61739E2}"/>
    <dgm:cxn modelId="{3074BB91-805E-41D9-BD14-F8B695F28718}" type="presOf" srcId="{9EA38550-17A8-46B4-B233-15AF6B7C8C31}" destId="{829667DD-F542-4BC4-9AEE-270236DC9702}" srcOrd="0" destOrd="0" presId="urn:microsoft.com/office/officeart/2005/8/layout/vList2"/>
    <dgm:cxn modelId="{FD94279A-E1D1-4C68-8193-885CF3FB3455}" srcId="{D41F417C-37E9-4B9E-BC44-786B8AB9745D}" destId="{CD8C893D-9BC4-401B-8B04-4E4B72202CCC}" srcOrd="0" destOrd="0" parTransId="{D9834AA6-9512-40C8-821C-CAB3C1518792}" sibTransId="{30BD16B3-EF79-4D78-AA3A-4FBEF69DC32C}"/>
    <dgm:cxn modelId="{D896809B-8254-4023-B729-80E7CFF4B802}" type="presOf" srcId="{C41C681D-E9D0-4CF0-B980-2E0C8F75D154}" destId="{394FDF0F-6054-4079-8F97-CCBB35468944}" srcOrd="0" destOrd="0" presId="urn:microsoft.com/office/officeart/2005/8/layout/vList2"/>
    <dgm:cxn modelId="{43101CB0-C038-489A-93C6-5EBEB1792B12}" type="presOf" srcId="{3A8D1079-8F65-4D91-BB57-5E5ED3EC470A}" destId="{97B80FE7-B5CD-4D6E-A2C6-F4624E0CE031}" srcOrd="0" destOrd="0" presId="urn:microsoft.com/office/officeart/2005/8/layout/vList2"/>
    <dgm:cxn modelId="{1AB186BC-CDEA-4F46-9450-D637112C9839}" type="presOf" srcId="{CD8C893D-9BC4-401B-8B04-4E4B72202CCC}" destId="{CF54D029-958B-4910-B2B0-9D3D17E174B2}" srcOrd="0" destOrd="0" presId="urn:microsoft.com/office/officeart/2005/8/layout/vList2"/>
    <dgm:cxn modelId="{48FFA4BF-7415-4901-A711-80F07A90E151}" type="presOf" srcId="{5E536991-5A25-42F7-83ED-33DA77E2A00D}" destId="{D9F4CCA7-28D4-40DE-A115-53EFC6775BBB}" srcOrd="0" destOrd="0" presId="urn:microsoft.com/office/officeart/2005/8/layout/vList2"/>
    <dgm:cxn modelId="{1601BABF-E954-4F30-BDAD-65113822D62D}" srcId="{17C6A85C-8B6A-4669-B3F1-7A0ADAA53ACF}" destId="{68F81161-F263-4987-A764-5321D7202EB0}" srcOrd="0" destOrd="0" parTransId="{B239BC7E-2758-42F6-B8AA-0C3A43D3C382}" sibTransId="{A3DF765C-5235-45B7-A0AB-E23B1761F2CE}"/>
    <dgm:cxn modelId="{AD7B67C5-7ADE-4D6F-98F2-67A5565799AA}" srcId="{75EF07E6-CBAF-435F-8232-1B7B1858D0C7}" destId="{5E536991-5A25-42F7-83ED-33DA77E2A00D}" srcOrd="0" destOrd="0" parTransId="{D4B1E119-4E2B-4130-9DE8-D5AB3F05DC4D}" sibTransId="{1CFA7DCF-E2E6-4AE1-A330-D78B6610BA27}"/>
    <dgm:cxn modelId="{093EEFD7-7FF1-45EB-881A-F5C6A0E747F8}" type="presOf" srcId="{17C6A85C-8B6A-4669-B3F1-7A0ADAA53ACF}" destId="{3E4A2558-4223-48E4-828B-E7012DEC72C9}" srcOrd="0" destOrd="0" presId="urn:microsoft.com/office/officeart/2005/8/layout/vList2"/>
    <dgm:cxn modelId="{EE171CE8-0AAF-4A50-A2A2-83D1FEE39ADC}" srcId="{368A9CBA-A624-4DB7-94C9-9179DC02B049}" destId="{75EF07E6-CBAF-435F-8232-1B7B1858D0C7}" srcOrd="1" destOrd="0" parTransId="{A41B2F58-ACD9-4FD2-8670-01A421773431}" sibTransId="{5CB2CCC9-9739-45D3-A93E-F04FBB6D6962}"/>
    <dgm:cxn modelId="{6AAE81F6-CF72-40DF-BF38-2662B0A3DD9C}" type="presOf" srcId="{68F81161-F263-4987-A764-5321D7202EB0}" destId="{B98D3406-74ED-4235-85F7-9F3D894E27A3}" srcOrd="0" destOrd="0" presId="urn:microsoft.com/office/officeart/2005/8/layout/vList2"/>
    <dgm:cxn modelId="{733A5F2C-6AEA-4F3A-BE56-9CD300D2066C}" type="presParOf" srcId="{51482412-C951-477B-8701-AD026ED953E8}" destId="{829667DD-F542-4BC4-9AEE-270236DC9702}" srcOrd="0" destOrd="0" presId="urn:microsoft.com/office/officeart/2005/8/layout/vList2"/>
    <dgm:cxn modelId="{0A997314-D6E8-4052-A356-FFEE61EF49CE}" type="presParOf" srcId="{51482412-C951-477B-8701-AD026ED953E8}" destId="{42C0550B-925F-4762-8468-A63292D941FE}" srcOrd="1" destOrd="0" presId="urn:microsoft.com/office/officeart/2005/8/layout/vList2"/>
    <dgm:cxn modelId="{A8260A6B-6626-44F2-A46F-6D428877BEAE}" type="presParOf" srcId="{51482412-C951-477B-8701-AD026ED953E8}" destId="{0F4DAD14-274B-4130-A957-CD01953DEB5D}" srcOrd="2" destOrd="0" presId="urn:microsoft.com/office/officeart/2005/8/layout/vList2"/>
    <dgm:cxn modelId="{5261CADE-1153-4E40-AB54-F699DCF02A7D}" type="presParOf" srcId="{51482412-C951-477B-8701-AD026ED953E8}" destId="{D9F4CCA7-28D4-40DE-A115-53EFC6775BBB}" srcOrd="3" destOrd="0" presId="urn:microsoft.com/office/officeart/2005/8/layout/vList2"/>
    <dgm:cxn modelId="{47504F5E-224F-4FC6-B18D-E3295F9C0246}" type="presParOf" srcId="{51482412-C951-477B-8701-AD026ED953E8}" destId="{039B9333-AE38-4DE1-94A5-68998229F918}" srcOrd="4" destOrd="0" presId="urn:microsoft.com/office/officeart/2005/8/layout/vList2"/>
    <dgm:cxn modelId="{1D2B1248-9C35-413B-8819-E2E7515BDFBD}" type="presParOf" srcId="{51482412-C951-477B-8701-AD026ED953E8}" destId="{CF54D029-958B-4910-B2B0-9D3D17E174B2}" srcOrd="5" destOrd="0" presId="urn:microsoft.com/office/officeart/2005/8/layout/vList2"/>
    <dgm:cxn modelId="{EC7F072D-650F-445C-9EC4-CB1E7EF19007}" type="presParOf" srcId="{51482412-C951-477B-8701-AD026ED953E8}" destId="{3E4A2558-4223-48E4-828B-E7012DEC72C9}" srcOrd="6" destOrd="0" presId="urn:microsoft.com/office/officeart/2005/8/layout/vList2"/>
    <dgm:cxn modelId="{4F7EA28C-FF50-4C5D-88CB-F73457C3FC21}" type="presParOf" srcId="{51482412-C951-477B-8701-AD026ED953E8}" destId="{B98D3406-74ED-4235-85F7-9F3D894E27A3}" srcOrd="7" destOrd="0" presId="urn:microsoft.com/office/officeart/2005/8/layout/vList2"/>
    <dgm:cxn modelId="{FF874818-927A-46C0-B712-F05B1F15C0DC}" type="presParOf" srcId="{51482412-C951-477B-8701-AD026ED953E8}" destId="{97B80FE7-B5CD-4D6E-A2C6-F4624E0CE031}" srcOrd="8" destOrd="0" presId="urn:microsoft.com/office/officeart/2005/8/layout/vList2"/>
    <dgm:cxn modelId="{8B48221C-D7CE-4C82-8B53-3239CC0011CE}" type="presParOf" srcId="{51482412-C951-477B-8701-AD026ED953E8}" destId="{394FDF0F-6054-4079-8F97-CCBB3546894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4E958-E4FF-4630-A124-2A856A82410B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BA55EBC-6729-48C2-BF25-E838F87C76B0}">
      <dgm:prSet/>
      <dgm:spPr/>
      <dgm:t>
        <a:bodyPr/>
        <a:lstStyle/>
        <a:p>
          <a:pPr rtl="0"/>
          <a:r>
            <a:rPr lang="cy-GB" b="1" noProof="0" dirty="0"/>
            <a:t>lleferydd</a:t>
          </a:r>
          <a:endParaRPr lang="en-GB" b="1" dirty="0"/>
        </a:p>
      </dgm:t>
    </dgm:pt>
    <dgm:pt modelId="{43DB9065-3469-4372-B82C-213D3F3C62B8}" type="parTrans" cxnId="{01DBD17C-B277-4B46-9122-13DD9C1687BE}">
      <dgm:prSet/>
      <dgm:spPr/>
      <dgm:t>
        <a:bodyPr/>
        <a:lstStyle/>
        <a:p>
          <a:endParaRPr lang="en-GB" b="1"/>
        </a:p>
      </dgm:t>
    </dgm:pt>
    <dgm:pt modelId="{FF60D97A-67D7-4FAB-8F24-5D3F60BD0269}" type="sibTrans" cxnId="{01DBD17C-B277-4B46-9122-13DD9C1687BE}">
      <dgm:prSet/>
      <dgm:spPr/>
      <dgm:t>
        <a:bodyPr/>
        <a:lstStyle/>
        <a:p>
          <a:endParaRPr lang="en-GB" b="1"/>
        </a:p>
      </dgm:t>
    </dgm:pt>
    <dgm:pt modelId="{94B2B516-5CFF-4EEA-A659-0200473B0D8E}">
      <dgm:prSet/>
      <dgm:spPr/>
      <dgm:t>
        <a:bodyPr/>
        <a:lstStyle/>
        <a:p>
          <a:pPr rtl="0"/>
          <a:r>
            <a:rPr lang="cy-GB" b="1" noProof="0" dirty="0"/>
            <a:t>amneidiau </a:t>
          </a:r>
          <a:endParaRPr lang="en-GB" b="1" dirty="0"/>
        </a:p>
      </dgm:t>
    </dgm:pt>
    <dgm:pt modelId="{288A965F-C0C4-496F-B856-8358D150A0D6}" type="parTrans" cxnId="{90D9209D-0C32-4437-BFD6-4EBD909AC04E}">
      <dgm:prSet/>
      <dgm:spPr/>
      <dgm:t>
        <a:bodyPr/>
        <a:lstStyle/>
        <a:p>
          <a:endParaRPr lang="en-GB" b="1"/>
        </a:p>
      </dgm:t>
    </dgm:pt>
    <dgm:pt modelId="{2167F300-0FA0-4CA1-B177-D7CA35B32ADB}" type="sibTrans" cxnId="{90D9209D-0C32-4437-BFD6-4EBD909AC04E}">
      <dgm:prSet/>
      <dgm:spPr/>
      <dgm:t>
        <a:bodyPr/>
        <a:lstStyle/>
        <a:p>
          <a:endParaRPr lang="en-GB" b="1"/>
        </a:p>
      </dgm:t>
    </dgm:pt>
    <dgm:pt modelId="{CD6F1A46-05AF-4106-9ED2-10949200BCFB}">
      <dgm:prSet/>
      <dgm:spPr/>
      <dgm:t>
        <a:bodyPr/>
        <a:lstStyle/>
        <a:p>
          <a:pPr rtl="0"/>
          <a:r>
            <a:rPr lang="en-GB" b="1" dirty="0"/>
            <a:t> </a:t>
          </a:r>
          <a:r>
            <a:rPr lang="cy-GB" b="1" noProof="0" dirty="0"/>
            <a:t>iaith</a:t>
          </a:r>
          <a:endParaRPr lang="en-GB" b="1" dirty="0"/>
        </a:p>
      </dgm:t>
    </dgm:pt>
    <dgm:pt modelId="{0BB263BA-DB43-4282-BF88-B1E4FED51A66}" type="parTrans" cxnId="{7E5F0403-09DF-40BD-BA7E-CEDD347AE01B}">
      <dgm:prSet/>
      <dgm:spPr/>
      <dgm:t>
        <a:bodyPr/>
        <a:lstStyle/>
        <a:p>
          <a:endParaRPr lang="en-GB" b="1"/>
        </a:p>
      </dgm:t>
    </dgm:pt>
    <dgm:pt modelId="{B8D51E28-2AF4-429A-849A-D5744E9B3506}" type="sibTrans" cxnId="{7E5F0403-09DF-40BD-BA7E-CEDD347AE01B}">
      <dgm:prSet/>
      <dgm:spPr/>
      <dgm:t>
        <a:bodyPr/>
        <a:lstStyle/>
        <a:p>
          <a:endParaRPr lang="en-GB" b="1"/>
        </a:p>
      </dgm:t>
    </dgm:pt>
    <dgm:pt modelId="{439FBA99-BC5E-4800-B40C-5A4F7723E209}">
      <dgm:prSet/>
      <dgm:spPr/>
      <dgm:t>
        <a:bodyPr/>
        <a:lstStyle/>
        <a:p>
          <a:pPr rtl="0"/>
          <a:r>
            <a:rPr lang="cy-GB" b="1" noProof="0" dirty="0"/>
            <a:t>tôn llais</a:t>
          </a:r>
          <a:endParaRPr lang="en-GB" b="1" dirty="0"/>
        </a:p>
      </dgm:t>
    </dgm:pt>
    <dgm:pt modelId="{590C99BE-DA8D-4B1C-9D43-5612FF8A276E}" type="parTrans" cxnId="{883012A9-B231-4874-82D7-78DA7F2DA669}">
      <dgm:prSet/>
      <dgm:spPr/>
      <dgm:t>
        <a:bodyPr/>
        <a:lstStyle/>
        <a:p>
          <a:endParaRPr lang="en-GB" b="1"/>
        </a:p>
      </dgm:t>
    </dgm:pt>
    <dgm:pt modelId="{12501A49-1B17-4EE9-87CE-B1198BE378D4}" type="sibTrans" cxnId="{883012A9-B231-4874-82D7-78DA7F2DA669}">
      <dgm:prSet/>
      <dgm:spPr/>
      <dgm:t>
        <a:bodyPr/>
        <a:lstStyle/>
        <a:p>
          <a:endParaRPr lang="en-GB" b="1"/>
        </a:p>
      </dgm:t>
    </dgm:pt>
    <dgm:pt modelId="{F9CD5386-E2F8-439F-BF15-70A8E8E9CAE8}">
      <dgm:prSet/>
      <dgm:spPr/>
      <dgm:t>
        <a:bodyPr/>
        <a:lstStyle/>
        <a:p>
          <a:pPr rtl="0"/>
          <a:r>
            <a:rPr lang="cy-GB" b="1" noProof="0" dirty="0"/>
            <a:t>cyswllt llygad</a:t>
          </a:r>
          <a:endParaRPr lang="en-GB" b="1" dirty="0"/>
        </a:p>
      </dgm:t>
    </dgm:pt>
    <dgm:pt modelId="{D68C6C3C-722C-4F3A-A8D5-3A5D6E01E5BA}" type="parTrans" cxnId="{A68A2BE4-B6F8-45E0-AA3D-C9EED48F91BD}">
      <dgm:prSet/>
      <dgm:spPr/>
      <dgm:t>
        <a:bodyPr/>
        <a:lstStyle/>
        <a:p>
          <a:endParaRPr lang="en-GB" b="1"/>
        </a:p>
      </dgm:t>
    </dgm:pt>
    <dgm:pt modelId="{254CA909-E414-4AA3-A34B-2B913DD42C2A}" type="sibTrans" cxnId="{A68A2BE4-B6F8-45E0-AA3D-C9EED48F91BD}">
      <dgm:prSet/>
      <dgm:spPr/>
      <dgm:t>
        <a:bodyPr/>
        <a:lstStyle/>
        <a:p>
          <a:endParaRPr lang="en-GB" b="1"/>
        </a:p>
      </dgm:t>
    </dgm:pt>
    <dgm:pt modelId="{9EC5F034-6398-4448-A7B8-ADC38AA5B553}" type="pres">
      <dgm:prSet presAssocID="{4C64E958-E4FF-4630-A124-2A856A82410B}" presName="Name0" presStyleCnt="0">
        <dgm:presLayoutVars>
          <dgm:dir/>
          <dgm:animLvl val="lvl"/>
          <dgm:resizeHandles val="exact"/>
        </dgm:presLayoutVars>
      </dgm:prSet>
      <dgm:spPr/>
    </dgm:pt>
    <dgm:pt modelId="{69D557A7-6528-45CE-93D4-1671FA6DDEA9}" type="pres">
      <dgm:prSet presAssocID="{9BA55EBC-6729-48C2-BF25-E838F87C76B0}" presName="linNode" presStyleCnt="0"/>
      <dgm:spPr/>
    </dgm:pt>
    <dgm:pt modelId="{06000900-4017-4EF8-923F-EDB719E6ADA6}" type="pres">
      <dgm:prSet presAssocID="{9BA55EBC-6729-48C2-BF25-E838F87C76B0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C57E193C-47EE-4B81-94A3-8990CF1A1205}" type="pres">
      <dgm:prSet presAssocID="{FF60D97A-67D7-4FAB-8F24-5D3F60BD0269}" presName="sp" presStyleCnt="0"/>
      <dgm:spPr/>
    </dgm:pt>
    <dgm:pt modelId="{80262622-E3CD-46D1-93A2-22DD41A7A643}" type="pres">
      <dgm:prSet presAssocID="{94B2B516-5CFF-4EEA-A659-0200473B0D8E}" presName="linNode" presStyleCnt="0"/>
      <dgm:spPr/>
    </dgm:pt>
    <dgm:pt modelId="{50803E3C-1198-4354-9DB7-FBD3BBA21CA9}" type="pres">
      <dgm:prSet presAssocID="{94B2B516-5CFF-4EEA-A659-0200473B0D8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148E0D7-776A-4884-82D1-8FB40E7C33AC}" type="pres">
      <dgm:prSet presAssocID="{2167F300-0FA0-4CA1-B177-D7CA35B32ADB}" presName="sp" presStyleCnt="0"/>
      <dgm:spPr/>
    </dgm:pt>
    <dgm:pt modelId="{DA4B59B2-4CF8-4754-8544-4DD81F64BBB2}" type="pres">
      <dgm:prSet presAssocID="{F9CD5386-E2F8-439F-BF15-70A8E8E9CAE8}" presName="linNode" presStyleCnt="0"/>
      <dgm:spPr/>
    </dgm:pt>
    <dgm:pt modelId="{C9B63274-C675-4AEE-9B9A-46A838AFE65D}" type="pres">
      <dgm:prSet presAssocID="{F9CD5386-E2F8-439F-BF15-70A8E8E9CAE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360FC96-03FF-4366-9A5D-6D6385910828}" type="pres">
      <dgm:prSet presAssocID="{254CA909-E414-4AA3-A34B-2B913DD42C2A}" presName="sp" presStyleCnt="0"/>
      <dgm:spPr/>
    </dgm:pt>
    <dgm:pt modelId="{C77F4C9F-8FB6-478C-81C4-9E300E51A4B1}" type="pres">
      <dgm:prSet presAssocID="{439FBA99-BC5E-4800-B40C-5A4F7723E209}" presName="linNode" presStyleCnt="0"/>
      <dgm:spPr/>
    </dgm:pt>
    <dgm:pt modelId="{BB2C8F34-CED4-4605-8866-54C14FB9D6FD}" type="pres">
      <dgm:prSet presAssocID="{439FBA99-BC5E-4800-B40C-5A4F7723E20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CCA7011-AF0E-4EE2-8DBE-6C596012F5FA}" type="pres">
      <dgm:prSet presAssocID="{12501A49-1B17-4EE9-87CE-B1198BE378D4}" presName="sp" presStyleCnt="0"/>
      <dgm:spPr/>
    </dgm:pt>
    <dgm:pt modelId="{1B071CEA-E466-4864-AA61-67906A06A418}" type="pres">
      <dgm:prSet presAssocID="{CD6F1A46-05AF-4106-9ED2-10949200BCFB}" presName="linNode" presStyleCnt="0"/>
      <dgm:spPr/>
    </dgm:pt>
    <dgm:pt modelId="{56D36579-67FD-4AFF-A3E2-DFBB8D6EA0C1}" type="pres">
      <dgm:prSet presAssocID="{CD6F1A46-05AF-4106-9ED2-10949200BCFB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7E5F0403-09DF-40BD-BA7E-CEDD347AE01B}" srcId="{4C64E958-E4FF-4630-A124-2A856A82410B}" destId="{CD6F1A46-05AF-4106-9ED2-10949200BCFB}" srcOrd="4" destOrd="0" parTransId="{0BB263BA-DB43-4282-BF88-B1E4FED51A66}" sibTransId="{B8D51E28-2AF4-429A-849A-D5744E9B3506}"/>
    <dgm:cxn modelId="{41E8AB70-11FC-4791-A041-BB92D57A6DC5}" type="presOf" srcId="{9BA55EBC-6729-48C2-BF25-E838F87C76B0}" destId="{06000900-4017-4EF8-923F-EDB719E6ADA6}" srcOrd="0" destOrd="0" presId="urn:microsoft.com/office/officeart/2005/8/layout/vList5"/>
    <dgm:cxn modelId="{5783F650-F42E-40EB-ABC5-97E60178B250}" type="presOf" srcId="{94B2B516-5CFF-4EEA-A659-0200473B0D8E}" destId="{50803E3C-1198-4354-9DB7-FBD3BBA21CA9}" srcOrd="0" destOrd="0" presId="urn:microsoft.com/office/officeart/2005/8/layout/vList5"/>
    <dgm:cxn modelId="{2AC2D851-06B2-492C-AEFC-060B85343819}" type="presOf" srcId="{4C64E958-E4FF-4630-A124-2A856A82410B}" destId="{9EC5F034-6398-4448-A7B8-ADC38AA5B553}" srcOrd="0" destOrd="0" presId="urn:microsoft.com/office/officeart/2005/8/layout/vList5"/>
    <dgm:cxn modelId="{01DBD17C-B277-4B46-9122-13DD9C1687BE}" srcId="{4C64E958-E4FF-4630-A124-2A856A82410B}" destId="{9BA55EBC-6729-48C2-BF25-E838F87C76B0}" srcOrd="0" destOrd="0" parTransId="{43DB9065-3469-4372-B82C-213D3F3C62B8}" sibTransId="{FF60D97A-67D7-4FAB-8F24-5D3F60BD0269}"/>
    <dgm:cxn modelId="{90D9209D-0C32-4437-BFD6-4EBD909AC04E}" srcId="{4C64E958-E4FF-4630-A124-2A856A82410B}" destId="{94B2B516-5CFF-4EEA-A659-0200473B0D8E}" srcOrd="1" destOrd="0" parTransId="{288A965F-C0C4-496F-B856-8358D150A0D6}" sibTransId="{2167F300-0FA0-4CA1-B177-D7CA35B32ADB}"/>
    <dgm:cxn modelId="{883012A9-B231-4874-82D7-78DA7F2DA669}" srcId="{4C64E958-E4FF-4630-A124-2A856A82410B}" destId="{439FBA99-BC5E-4800-B40C-5A4F7723E209}" srcOrd="3" destOrd="0" parTransId="{590C99BE-DA8D-4B1C-9D43-5612FF8A276E}" sibTransId="{12501A49-1B17-4EE9-87CE-B1198BE378D4}"/>
    <dgm:cxn modelId="{9724C1AC-D95C-4F1B-9C26-AD2E9BF661B9}" type="presOf" srcId="{439FBA99-BC5E-4800-B40C-5A4F7723E209}" destId="{BB2C8F34-CED4-4605-8866-54C14FB9D6FD}" srcOrd="0" destOrd="0" presId="urn:microsoft.com/office/officeart/2005/8/layout/vList5"/>
    <dgm:cxn modelId="{E6E5B9D7-49A2-4165-A428-6A4C62540F80}" type="presOf" srcId="{F9CD5386-E2F8-439F-BF15-70A8E8E9CAE8}" destId="{C9B63274-C675-4AEE-9B9A-46A838AFE65D}" srcOrd="0" destOrd="0" presId="urn:microsoft.com/office/officeart/2005/8/layout/vList5"/>
    <dgm:cxn modelId="{80FA91DF-4524-4328-8181-9659DD2C2BE5}" type="presOf" srcId="{CD6F1A46-05AF-4106-9ED2-10949200BCFB}" destId="{56D36579-67FD-4AFF-A3E2-DFBB8D6EA0C1}" srcOrd="0" destOrd="0" presId="urn:microsoft.com/office/officeart/2005/8/layout/vList5"/>
    <dgm:cxn modelId="{A68A2BE4-B6F8-45E0-AA3D-C9EED48F91BD}" srcId="{4C64E958-E4FF-4630-A124-2A856A82410B}" destId="{F9CD5386-E2F8-439F-BF15-70A8E8E9CAE8}" srcOrd="2" destOrd="0" parTransId="{D68C6C3C-722C-4F3A-A8D5-3A5D6E01E5BA}" sibTransId="{254CA909-E414-4AA3-A34B-2B913DD42C2A}"/>
    <dgm:cxn modelId="{C1E5B517-8134-4393-AD6F-7A2C3449AEBF}" type="presParOf" srcId="{9EC5F034-6398-4448-A7B8-ADC38AA5B553}" destId="{69D557A7-6528-45CE-93D4-1671FA6DDEA9}" srcOrd="0" destOrd="0" presId="urn:microsoft.com/office/officeart/2005/8/layout/vList5"/>
    <dgm:cxn modelId="{68418206-64FC-4E4C-BCEC-C8618E41A801}" type="presParOf" srcId="{69D557A7-6528-45CE-93D4-1671FA6DDEA9}" destId="{06000900-4017-4EF8-923F-EDB719E6ADA6}" srcOrd="0" destOrd="0" presId="urn:microsoft.com/office/officeart/2005/8/layout/vList5"/>
    <dgm:cxn modelId="{E352C0D8-DFBB-4FDE-98F3-2266E2F631DA}" type="presParOf" srcId="{9EC5F034-6398-4448-A7B8-ADC38AA5B553}" destId="{C57E193C-47EE-4B81-94A3-8990CF1A1205}" srcOrd="1" destOrd="0" presId="urn:microsoft.com/office/officeart/2005/8/layout/vList5"/>
    <dgm:cxn modelId="{D09B6D78-630B-4B75-B873-F74FB531B945}" type="presParOf" srcId="{9EC5F034-6398-4448-A7B8-ADC38AA5B553}" destId="{80262622-E3CD-46D1-93A2-22DD41A7A643}" srcOrd="2" destOrd="0" presId="urn:microsoft.com/office/officeart/2005/8/layout/vList5"/>
    <dgm:cxn modelId="{AADC4324-819D-468D-8340-DD2EFF7D9A70}" type="presParOf" srcId="{80262622-E3CD-46D1-93A2-22DD41A7A643}" destId="{50803E3C-1198-4354-9DB7-FBD3BBA21CA9}" srcOrd="0" destOrd="0" presId="urn:microsoft.com/office/officeart/2005/8/layout/vList5"/>
    <dgm:cxn modelId="{728D7D30-2F23-41DC-B0D3-6B8BD56263B3}" type="presParOf" srcId="{9EC5F034-6398-4448-A7B8-ADC38AA5B553}" destId="{8148E0D7-776A-4884-82D1-8FB40E7C33AC}" srcOrd="3" destOrd="0" presId="urn:microsoft.com/office/officeart/2005/8/layout/vList5"/>
    <dgm:cxn modelId="{F87142D3-D353-4F95-829D-53B850334F92}" type="presParOf" srcId="{9EC5F034-6398-4448-A7B8-ADC38AA5B553}" destId="{DA4B59B2-4CF8-4754-8544-4DD81F64BBB2}" srcOrd="4" destOrd="0" presId="urn:microsoft.com/office/officeart/2005/8/layout/vList5"/>
    <dgm:cxn modelId="{DD7A2611-1329-44F4-A0B4-4C7C0CC4CD3B}" type="presParOf" srcId="{DA4B59B2-4CF8-4754-8544-4DD81F64BBB2}" destId="{C9B63274-C675-4AEE-9B9A-46A838AFE65D}" srcOrd="0" destOrd="0" presId="urn:microsoft.com/office/officeart/2005/8/layout/vList5"/>
    <dgm:cxn modelId="{E57EB1E7-80B6-4382-A982-68018D5C2B4F}" type="presParOf" srcId="{9EC5F034-6398-4448-A7B8-ADC38AA5B553}" destId="{6360FC96-03FF-4366-9A5D-6D6385910828}" srcOrd="5" destOrd="0" presId="urn:microsoft.com/office/officeart/2005/8/layout/vList5"/>
    <dgm:cxn modelId="{61BD3C8D-D257-408C-A0D0-1FE828D49862}" type="presParOf" srcId="{9EC5F034-6398-4448-A7B8-ADC38AA5B553}" destId="{C77F4C9F-8FB6-478C-81C4-9E300E51A4B1}" srcOrd="6" destOrd="0" presId="urn:microsoft.com/office/officeart/2005/8/layout/vList5"/>
    <dgm:cxn modelId="{34F41F15-D3F1-47C5-A724-2F2E51DE3BCB}" type="presParOf" srcId="{C77F4C9F-8FB6-478C-81C4-9E300E51A4B1}" destId="{BB2C8F34-CED4-4605-8866-54C14FB9D6FD}" srcOrd="0" destOrd="0" presId="urn:microsoft.com/office/officeart/2005/8/layout/vList5"/>
    <dgm:cxn modelId="{EE0E4E8F-CBBB-4C19-B34D-A1535FED3859}" type="presParOf" srcId="{9EC5F034-6398-4448-A7B8-ADC38AA5B553}" destId="{ACCA7011-AF0E-4EE2-8DBE-6C596012F5FA}" srcOrd="7" destOrd="0" presId="urn:microsoft.com/office/officeart/2005/8/layout/vList5"/>
    <dgm:cxn modelId="{3DD78D6D-57F4-40A6-A635-7AEF48980773}" type="presParOf" srcId="{9EC5F034-6398-4448-A7B8-ADC38AA5B553}" destId="{1B071CEA-E466-4864-AA61-67906A06A418}" srcOrd="8" destOrd="0" presId="urn:microsoft.com/office/officeart/2005/8/layout/vList5"/>
    <dgm:cxn modelId="{49A310F3-7E73-4F46-A868-1F93A9E5B4E6}" type="presParOf" srcId="{1B071CEA-E466-4864-AA61-67906A06A418}" destId="{56D36579-67FD-4AFF-A3E2-DFBB8D6EA0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/>
      <dgm:spPr/>
      <dgm:t>
        <a:bodyPr/>
        <a:lstStyle/>
        <a:p>
          <a:r>
            <a:rPr lang="cy-GB" noProof="0" dirty="0"/>
            <a:t>Peidiwch â defnyddio iaith haniaethol, priod-ddulliau na throsiadau</a:t>
          </a:r>
          <a:endParaRPr lang="en-GB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C23FE3EA-A2D7-4A8A-8038-9D2FE7983CD6}">
      <dgm:prSet phldrT="[Text]"/>
      <dgm:spPr/>
      <dgm:t>
        <a:bodyPr/>
        <a:lstStyle/>
        <a:p>
          <a:r>
            <a:rPr lang="cy-GB" noProof="0" dirty="0"/>
            <a:t>Defnyddiwch ddulliau gweledol megis lluniau, rhestrau neu ddeunydd ysgrifenedig i’ch helpu i gyfathrebu*</a:t>
          </a:r>
          <a:endParaRPr lang="en-GB" dirty="0"/>
        </a:p>
      </dgm:t>
    </dgm:pt>
    <dgm:pt modelId="{CBE33819-21CB-4BE9-A056-58953CDEA98D}" type="parTrans" cxnId="{51E99FB2-0364-410C-AEC7-456ACEF5EE61}">
      <dgm:prSet/>
      <dgm:spPr/>
      <dgm:t>
        <a:bodyPr/>
        <a:lstStyle/>
        <a:p>
          <a:endParaRPr lang="en-GB"/>
        </a:p>
      </dgm:t>
    </dgm:pt>
    <dgm:pt modelId="{C0A3F3DD-8506-468F-A7F9-DD7BEFC53791}" type="sibTrans" cxnId="{51E99FB2-0364-410C-AEC7-456ACEF5EE61}">
      <dgm:prSet/>
      <dgm:spPr/>
      <dgm:t>
        <a:bodyPr/>
        <a:lstStyle/>
        <a:p>
          <a:endParaRPr lang="en-GB"/>
        </a:p>
      </dgm:t>
    </dgm:pt>
    <dgm:pt modelId="{8EDB7746-9C75-4B60-88F7-1038B9D446BC}">
      <dgm:prSet phldrT="[Text]"/>
      <dgm:spPr/>
      <dgm:t>
        <a:bodyPr/>
        <a:lstStyle/>
        <a:p>
          <a:r>
            <a:rPr lang="cy-GB" noProof="0" dirty="0"/>
            <a:t>Dywedwch yr hyn rydych chi’n ei feddwl a gweithredu yn ôl yr hyn ddywedoch chi</a:t>
          </a:r>
          <a:endParaRPr lang="en-GB" dirty="0"/>
        </a:p>
      </dgm:t>
    </dgm:pt>
    <dgm:pt modelId="{FAFE1F84-A06E-4132-B6E8-D52D3E3053EE}" type="parTrans" cxnId="{357C3E52-4654-4E15-82FC-64FBE9DC7D10}">
      <dgm:prSet/>
      <dgm:spPr/>
      <dgm:t>
        <a:bodyPr/>
        <a:lstStyle/>
        <a:p>
          <a:endParaRPr lang="en-GB"/>
        </a:p>
      </dgm:t>
    </dgm:pt>
    <dgm:pt modelId="{E8F93E1C-4D3D-4583-A3AA-3726BFF0F027}" type="sibTrans" cxnId="{357C3E52-4654-4E15-82FC-64FBE9DC7D10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/>
      <dgm:spPr/>
      <dgm:t>
        <a:bodyPr/>
        <a:lstStyle/>
        <a:p>
          <a:r>
            <a:rPr lang="cy-GB" noProof="0" dirty="0"/>
            <a:t>Siaradwch mewn llais cyson ei dôn</a:t>
          </a:r>
          <a:endParaRPr lang="en-GB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/>
      <dgm:spPr/>
      <dgm:t>
        <a:bodyPr/>
        <a:lstStyle/>
        <a:p>
          <a:r>
            <a:rPr lang="cy-GB" noProof="0" dirty="0"/>
            <a:t>Peidiwch â dibynnu ar gyfathrebu heb eiriau i gyfleu neges</a:t>
          </a:r>
          <a:endParaRPr lang="en-GB" dirty="0"/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/>
      <dgm:spPr/>
      <dgm:t>
        <a:bodyPr/>
        <a:lstStyle/>
        <a:p>
          <a:r>
            <a:rPr lang="cy-GB" noProof="0" dirty="0"/>
            <a:t>Peidiwch â thybio dim am deimladau yn ôl iaith y corff, arwydd ar wyneb neu gyswllt llygad</a:t>
          </a:r>
          <a:endParaRPr lang="en-GB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/>
      <dgm:spPr/>
      <dgm:t>
        <a:bodyPr/>
        <a:lstStyle/>
        <a:p>
          <a:r>
            <a:rPr lang="cy-GB" noProof="0" dirty="0"/>
            <a:t>Rhowch ragor o amser i’r </a:t>
          </a:r>
          <a:r>
            <a:rPr lang="cy-GB" noProof="0" dirty="0">
              <a:solidFill>
                <a:schemeClr val="bg1"/>
              </a:solidFill>
            </a:rPr>
            <a:t>plentyn</a:t>
          </a:r>
          <a:r>
            <a:rPr lang="cy-GB" noProof="0" dirty="0"/>
            <a:t> brosesu’r hyn rydych chi’n ei ddweud</a:t>
          </a:r>
          <a:endParaRPr lang="en-GB" dirty="0"/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/>
      <dgm:spPr/>
      <dgm:t>
        <a:bodyPr/>
        <a:lstStyle/>
        <a:p>
          <a:r>
            <a:rPr lang="cy-GB" noProof="0" dirty="0"/>
            <a:t>I osgoi dryswch, peidiwch â cheisio cyfleu negeseuon trwy eich wyneb</a:t>
          </a:r>
          <a:endParaRPr lang="en-GB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E41DAF38-BC0D-4F9C-9342-A467F2EF0F2D}">
      <dgm:prSet phldrT="[Text]"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Byddwch yn eglur a gwirio bod y plentyn wedi’ch deall</a:t>
          </a:r>
          <a:endParaRPr lang="en-GB" dirty="0">
            <a:solidFill>
              <a:schemeClr val="bg1"/>
            </a:solidFill>
          </a:endParaRPr>
        </a:p>
      </dgm:t>
    </dgm:pt>
    <dgm:pt modelId="{071F354F-A86D-4320-B775-17A15A76979F}" type="parTrans" cxnId="{34E598E2-97DA-4B72-B695-5DC20253DB8A}">
      <dgm:prSet/>
      <dgm:spPr/>
      <dgm:t>
        <a:bodyPr/>
        <a:lstStyle/>
        <a:p>
          <a:endParaRPr lang="en-GB"/>
        </a:p>
      </dgm:t>
    </dgm:pt>
    <dgm:pt modelId="{77945E77-8040-4C79-9561-0B4D4F20EAFD}" type="sibTrans" cxnId="{34E598E2-97DA-4B72-B695-5DC20253DB8A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9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9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9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9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9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9">
        <dgm:presLayoutVars>
          <dgm:bulletEnabled val="1"/>
        </dgm:presLayoutVars>
      </dgm:prSet>
      <dgm:spPr/>
    </dgm:pt>
    <dgm:pt modelId="{B168FF97-8A65-40BD-B6CC-A262B8B39444}" type="pres">
      <dgm:prSet presAssocID="{40B124A7-2B5B-4C0B-8017-B4CE410A62E9}" presName="sibTrans" presStyleCnt="0"/>
      <dgm:spPr/>
    </dgm:pt>
    <dgm:pt modelId="{11CF6DAB-0C0E-4C1B-8964-0E4E57D4B3CE}" type="pres">
      <dgm:prSet presAssocID="{E41DAF38-BC0D-4F9C-9342-A467F2EF0F2D}" presName="node" presStyleLbl="node1" presStyleIdx="6" presStyleCnt="9">
        <dgm:presLayoutVars>
          <dgm:bulletEnabled val="1"/>
        </dgm:presLayoutVars>
      </dgm:prSet>
      <dgm:spPr/>
    </dgm:pt>
    <dgm:pt modelId="{8E38232A-0B35-41DA-8357-872C35BDAD89}" type="pres">
      <dgm:prSet presAssocID="{77945E77-8040-4C79-9561-0B4D4F20EAFD}" presName="sibTrans" presStyleCnt="0"/>
      <dgm:spPr/>
    </dgm:pt>
    <dgm:pt modelId="{0BD132A9-3C5A-47AD-B270-80C741D1514B}" type="pres">
      <dgm:prSet presAssocID="{C23FE3EA-A2D7-4A8A-8038-9D2FE7983CD6}" presName="node" presStyleLbl="node1" presStyleIdx="7" presStyleCnt="9">
        <dgm:presLayoutVars>
          <dgm:bulletEnabled val="1"/>
        </dgm:presLayoutVars>
      </dgm:prSet>
      <dgm:spPr/>
    </dgm:pt>
    <dgm:pt modelId="{12A93F7F-4CFB-41FA-AC8C-9CF24EFDB073}" type="pres">
      <dgm:prSet presAssocID="{C0A3F3DD-8506-468F-A7F9-DD7BEFC53791}" presName="sibTrans" presStyleCnt="0"/>
      <dgm:spPr/>
    </dgm:pt>
    <dgm:pt modelId="{1CEA7B33-45C5-4E36-84CC-50C6B7703768}" type="pres">
      <dgm:prSet presAssocID="{8EDB7746-9C75-4B60-88F7-1038B9D446BC}" presName="node" presStyleLbl="node1" presStyleIdx="8" presStyleCnt="9">
        <dgm:presLayoutVars>
          <dgm:bulletEnabled val="1"/>
        </dgm:presLayoutVars>
      </dgm:prSet>
      <dgm:spPr/>
    </dgm:pt>
  </dgm:ptLst>
  <dgm:cxnLst>
    <dgm:cxn modelId="{4D54A205-F30B-4277-964A-34815246F7F4}" type="presOf" srcId="{E53A08D1-018C-4596-825B-31168D976D9A}" destId="{8347E656-090C-4063-82E7-81BCD4E2D4C8}" srcOrd="0" destOrd="0" presId="urn:microsoft.com/office/officeart/2005/8/layout/default"/>
    <dgm:cxn modelId="{6E03FF09-68AC-4041-A0CF-15D8BD3DE750}" type="presOf" srcId="{8EDB7746-9C75-4B60-88F7-1038B9D446BC}" destId="{1CEA7B33-45C5-4E36-84CC-50C6B7703768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F49AB72B-8EFF-4F8A-AD9A-6458E49F3839}" type="presOf" srcId="{C23FE3EA-A2D7-4A8A-8038-9D2FE7983CD6}" destId="{0BD132A9-3C5A-47AD-B270-80C741D1514B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BDA35B51-9D40-49FB-903C-1294BB931DBF}" type="presOf" srcId="{927C7A74-624A-4B2D-9B96-B158249DF4A1}" destId="{853BFE7B-E0FC-4DF7-BCA8-6F59DF9B13C1}" srcOrd="0" destOrd="0" presId="urn:microsoft.com/office/officeart/2005/8/layout/default"/>
    <dgm:cxn modelId="{357C3E52-4654-4E15-82FC-64FBE9DC7D10}" srcId="{E53A08D1-018C-4596-825B-31168D976D9A}" destId="{8EDB7746-9C75-4B60-88F7-1038B9D446BC}" srcOrd="8" destOrd="0" parTransId="{FAFE1F84-A06E-4132-B6E8-D52D3E3053EE}" sibTransId="{E8F93E1C-4D3D-4583-A3AA-3726BFF0F027}"/>
    <dgm:cxn modelId="{91725C5A-A383-4264-822B-788E56C316F3}" type="presOf" srcId="{ADD581EE-658A-4AA0-9EC0-9EFD1A52F901}" destId="{546E6C87-5C56-4F7E-BDAA-70A3373A6915}" srcOrd="0" destOrd="0" presId="urn:microsoft.com/office/officeart/2005/8/layout/default"/>
    <dgm:cxn modelId="{FAA04D7D-664D-46DB-9F0F-6CEABAA3B4E0}" type="presOf" srcId="{E41DAF38-BC0D-4F9C-9342-A467F2EF0F2D}" destId="{11CF6DAB-0C0E-4C1B-8964-0E4E57D4B3CE}" srcOrd="0" destOrd="0" presId="urn:microsoft.com/office/officeart/2005/8/layout/default"/>
    <dgm:cxn modelId="{E3D03684-9F43-49DC-B3D4-BB14D959D24A}" type="presOf" srcId="{EC7148F9-8645-486F-8F0C-18E9FD657D66}" destId="{E762F25F-340B-4E11-A648-6BBA11CD44E6}" srcOrd="0" destOrd="0" presId="urn:microsoft.com/office/officeart/2005/8/layout/default"/>
    <dgm:cxn modelId="{2F640A8A-4091-4B91-B1DD-704A6D23B1BB}" type="presOf" srcId="{F211B538-3EC1-4977-84B0-1B91997255C9}" destId="{69913D9C-353A-446D-96BB-1BD819E7114D}" srcOrd="0" destOrd="0" presId="urn:microsoft.com/office/officeart/2005/8/layout/default"/>
    <dgm:cxn modelId="{7A81D69F-BBB6-4075-B709-715CFACE8524}" type="presOf" srcId="{105C564B-11B4-4D52-84BB-11C162B39AF4}" destId="{A616FB66-BADE-4A7A-9FB0-EDB91F4EBB3D}" srcOrd="0" destOrd="0" presId="urn:microsoft.com/office/officeart/2005/8/layout/default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51E99FB2-0364-410C-AEC7-456ACEF5EE61}" srcId="{E53A08D1-018C-4596-825B-31168D976D9A}" destId="{C23FE3EA-A2D7-4A8A-8038-9D2FE7983CD6}" srcOrd="7" destOrd="0" parTransId="{CBE33819-21CB-4BE9-A056-58953CDEA98D}" sibTransId="{C0A3F3DD-8506-468F-A7F9-DD7BEFC53791}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34E598E2-97DA-4B72-B695-5DC20253DB8A}" srcId="{E53A08D1-018C-4596-825B-31168D976D9A}" destId="{E41DAF38-BC0D-4F9C-9342-A467F2EF0F2D}" srcOrd="6" destOrd="0" parTransId="{071F354F-A86D-4320-B775-17A15A76979F}" sibTransId="{77945E77-8040-4C79-9561-0B4D4F20EAFD}"/>
    <dgm:cxn modelId="{4BF1ADE6-34B2-43D0-8CE8-55B428728761}" type="presOf" srcId="{F6D893BE-C757-4182-90DC-7A5C108E6604}" destId="{3FAA9FD3-F221-4A2E-88A0-21BC34430E5E}" srcOrd="0" destOrd="0" presId="urn:microsoft.com/office/officeart/2005/8/layout/default"/>
    <dgm:cxn modelId="{801B652A-6D36-4DA0-A99C-00C556773151}" type="presParOf" srcId="{8347E656-090C-4063-82E7-81BCD4E2D4C8}" destId="{A616FB66-BADE-4A7A-9FB0-EDB91F4EBB3D}" srcOrd="0" destOrd="0" presId="urn:microsoft.com/office/officeart/2005/8/layout/default"/>
    <dgm:cxn modelId="{AB64BBC9-3196-488B-8C8B-5557B102434B}" type="presParOf" srcId="{8347E656-090C-4063-82E7-81BCD4E2D4C8}" destId="{8B60EE49-A9C2-4F86-A8DC-A7C44C87AA33}" srcOrd="1" destOrd="0" presId="urn:microsoft.com/office/officeart/2005/8/layout/default"/>
    <dgm:cxn modelId="{1993700E-CCE1-42A0-A70D-C9B49E3C3770}" type="presParOf" srcId="{8347E656-090C-4063-82E7-81BCD4E2D4C8}" destId="{853BFE7B-E0FC-4DF7-BCA8-6F59DF9B13C1}" srcOrd="2" destOrd="0" presId="urn:microsoft.com/office/officeart/2005/8/layout/default"/>
    <dgm:cxn modelId="{F5C2037C-E97E-4921-A12D-9E4E07BAEDA4}" type="presParOf" srcId="{8347E656-090C-4063-82E7-81BCD4E2D4C8}" destId="{3115B4D0-32CF-41A7-8F7D-688FFDDD6731}" srcOrd="3" destOrd="0" presId="urn:microsoft.com/office/officeart/2005/8/layout/default"/>
    <dgm:cxn modelId="{8B3F1C23-A7DC-4A5C-9E35-F68F94095A2A}" type="presParOf" srcId="{8347E656-090C-4063-82E7-81BCD4E2D4C8}" destId="{3FAA9FD3-F221-4A2E-88A0-21BC34430E5E}" srcOrd="4" destOrd="0" presId="urn:microsoft.com/office/officeart/2005/8/layout/default"/>
    <dgm:cxn modelId="{A131A43D-568C-40BB-85A6-03F31B9A3E7A}" type="presParOf" srcId="{8347E656-090C-4063-82E7-81BCD4E2D4C8}" destId="{1C5AB1EC-26AD-45ED-99EC-CDB909A26388}" srcOrd="5" destOrd="0" presId="urn:microsoft.com/office/officeart/2005/8/layout/default"/>
    <dgm:cxn modelId="{18DAE301-8D60-4828-9EDC-2E7AC156AAE3}" type="presParOf" srcId="{8347E656-090C-4063-82E7-81BCD4E2D4C8}" destId="{69913D9C-353A-446D-96BB-1BD819E7114D}" srcOrd="6" destOrd="0" presId="urn:microsoft.com/office/officeart/2005/8/layout/default"/>
    <dgm:cxn modelId="{0096DCCE-4FD1-4468-BA14-184B70F8A799}" type="presParOf" srcId="{8347E656-090C-4063-82E7-81BCD4E2D4C8}" destId="{729EAA9C-3758-4C84-A5EB-FD757CDD7E34}" srcOrd="7" destOrd="0" presId="urn:microsoft.com/office/officeart/2005/8/layout/default"/>
    <dgm:cxn modelId="{2C07FF77-3551-48A6-B849-84947FA1BC31}" type="presParOf" srcId="{8347E656-090C-4063-82E7-81BCD4E2D4C8}" destId="{E762F25F-340B-4E11-A648-6BBA11CD44E6}" srcOrd="8" destOrd="0" presId="urn:microsoft.com/office/officeart/2005/8/layout/default"/>
    <dgm:cxn modelId="{4C013D6A-209D-45AE-9E36-461F1E3ADD3A}" type="presParOf" srcId="{8347E656-090C-4063-82E7-81BCD4E2D4C8}" destId="{C9A2E72C-22EB-436D-B75B-6986A0114CDE}" srcOrd="9" destOrd="0" presId="urn:microsoft.com/office/officeart/2005/8/layout/default"/>
    <dgm:cxn modelId="{7CEE35E7-DCEE-41A9-AB97-BCBD7EE1E7FA}" type="presParOf" srcId="{8347E656-090C-4063-82E7-81BCD4E2D4C8}" destId="{546E6C87-5C56-4F7E-BDAA-70A3373A6915}" srcOrd="10" destOrd="0" presId="urn:microsoft.com/office/officeart/2005/8/layout/default"/>
    <dgm:cxn modelId="{152E1FF3-1A6D-4744-985A-996D59A18975}" type="presParOf" srcId="{8347E656-090C-4063-82E7-81BCD4E2D4C8}" destId="{B168FF97-8A65-40BD-B6CC-A262B8B39444}" srcOrd="11" destOrd="0" presId="urn:microsoft.com/office/officeart/2005/8/layout/default"/>
    <dgm:cxn modelId="{67588823-46B3-4EF4-B162-4E5E6F08516F}" type="presParOf" srcId="{8347E656-090C-4063-82E7-81BCD4E2D4C8}" destId="{11CF6DAB-0C0E-4C1B-8964-0E4E57D4B3CE}" srcOrd="12" destOrd="0" presId="urn:microsoft.com/office/officeart/2005/8/layout/default"/>
    <dgm:cxn modelId="{B931E83E-A5C0-4D9B-8B56-FFE686FC97C4}" type="presParOf" srcId="{8347E656-090C-4063-82E7-81BCD4E2D4C8}" destId="{8E38232A-0B35-41DA-8357-872C35BDAD89}" srcOrd="13" destOrd="0" presId="urn:microsoft.com/office/officeart/2005/8/layout/default"/>
    <dgm:cxn modelId="{4BD5A59E-7E54-4859-A09A-B783C3BDED75}" type="presParOf" srcId="{8347E656-090C-4063-82E7-81BCD4E2D4C8}" destId="{0BD132A9-3C5A-47AD-B270-80C741D1514B}" srcOrd="14" destOrd="0" presId="urn:microsoft.com/office/officeart/2005/8/layout/default"/>
    <dgm:cxn modelId="{42449F1B-9647-4E74-801C-76BA519426F1}" type="presParOf" srcId="{8347E656-090C-4063-82E7-81BCD4E2D4C8}" destId="{12A93F7F-4CFB-41FA-AC8C-9CF24EFDB073}" srcOrd="15" destOrd="0" presId="urn:microsoft.com/office/officeart/2005/8/layout/default"/>
    <dgm:cxn modelId="{04F175F0-1761-45E1-951B-90685E013B5D}" type="presParOf" srcId="{8347E656-090C-4063-82E7-81BCD4E2D4C8}" destId="{1CEA7B33-45C5-4E36-84CC-50C6B770376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4E958-E4FF-4630-A124-2A856A82410B}" type="doc">
      <dgm:prSet loTypeId="urn:microsoft.com/office/officeart/2005/8/layout/vList5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9BA55EBC-6729-48C2-BF25-E838F87C76B0}">
      <dgm:prSet/>
      <dgm:spPr/>
      <dgm:t>
        <a:bodyPr/>
        <a:lstStyle/>
        <a:p>
          <a:pPr rtl="0"/>
          <a:r>
            <a:rPr lang="cy-GB" b="1" noProof="0" dirty="0"/>
            <a:t>rhannu</a:t>
          </a:r>
          <a:endParaRPr lang="en-GB" b="1" dirty="0"/>
        </a:p>
      </dgm:t>
    </dgm:pt>
    <dgm:pt modelId="{43DB9065-3469-4372-B82C-213D3F3C62B8}" type="parTrans" cxnId="{01DBD17C-B277-4B46-9122-13DD9C1687BE}">
      <dgm:prSet/>
      <dgm:spPr/>
      <dgm:t>
        <a:bodyPr/>
        <a:lstStyle/>
        <a:p>
          <a:endParaRPr lang="en-GB" b="1"/>
        </a:p>
      </dgm:t>
    </dgm:pt>
    <dgm:pt modelId="{FF60D97A-67D7-4FAB-8F24-5D3F60BD0269}" type="sibTrans" cxnId="{01DBD17C-B277-4B46-9122-13DD9C1687BE}">
      <dgm:prSet/>
      <dgm:spPr/>
      <dgm:t>
        <a:bodyPr/>
        <a:lstStyle/>
        <a:p>
          <a:endParaRPr lang="en-GB" b="1"/>
        </a:p>
      </dgm:t>
    </dgm:pt>
    <dgm:pt modelId="{94B2B516-5CFF-4EEA-A659-0200473B0D8E}">
      <dgm:prSet/>
      <dgm:spPr/>
      <dgm:t>
        <a:bodyPr/>
        <a:lstStyle/>
        <a:p>
          <a:pPr rtl="0"/>
          <a:r>
            <a:rPr lang="cy-GB" b="1" noProof="0" dirty="0"/>
            <a:t>rhoi a derbyn canmoliaeth</a:t>
          </a:r>
          <a:endParaRPr lang="en-GB" b="1" dirty="0"/>
        </a:p>
      </dgm:t>
    </dgm:pt>
    <dgm:pt modelId="{288A965F-C0C4-496F-B856-8358D150A0D6}" type="parTrans" cxnId="{90D9209D-0C32-4437-BFD6-4EBD909AC04E}">
      <dgm:prSet/>
      <dgm:spPr/>
      <dgm:t>
        <a:bodyPr/>
        <a:lstStyle/>
        <a:p>
          <a:endParaRPr lang="en-GB" b="1"/>
        </a:p>
      </dgm:t>
    </dgm:pt>
    <dgm:pt modelId="{2167F300-0FA0-4CA1-B177-D7CA35B32ADB}" type="sibTrans" cxnId="{90D9209D-0C32-4437-BFD6-4EBD909AC04E}">
      <dgm:prSet/>
      <dgm:spPr/>
      <dgm:t>
        <a:bodyPr/>
        <a:lstStyle/>
        <a:p>
          <a:endParaRPr lang="en-GB" b="1"/>
        </a:p>
      </dgm:t>
    </dgm:pt>
    <dgm:pt modelId="{CD6F1A46-05AF-4106-9ED2-10949200BCFB}">
      <dgm:prSet/>
      <dgm:spPr/>
      <dgm:t>
        <a:bodyPr/>
        <a:lstStyle/>
        <a:p>
          <a:pPr rtl="0"/>
          <a:r>
            <a:rPr lang="cy-GB" b="1" noProof="0" dirty="0"/>
            <a:t>cysuro pobl</a:t>
          </a:r>
          <a:endParaRPr lang="en-GB" b="1" dirty="0"/>
        </a:p>
      </dgm:t>
    </dgm:pt>
    <dgm:pt modelId="{0BB263BA-DB43-4282-BF88-B1E4FED51A66}" type="parTrans" cxnId="{7E5F0403-09DF-40BD-BA7E-CEDD347AE01B}">
      <dgm:prSet/>
      <dgm:spPr/>
      <dgm:t>
        <a:bodyPr/>
        <a:lstStyle/>
        <a:p>
          <a:endParaRPr lang="en-GB" b="1"/>
        </a:p>
      </dgm:t>
    </dgm:pt>
    <dgm:pt modelId="{B8D51E28-2AF4-429A-849A-D5744E9B3506}" type="sibTrans" cxnId="{7E5F0403-09DF-40BD-BA7E-CEDD347AE01B}">
      <dgm:prSet/>
      <dgm:spPr/>
      <dgm:t>
        <a:bodyPr/>
        <a:lstStyle/>
        <a:p>
          <a:endParaRPr lang="en-GB" b="1"/>
        </a:p>
      </dgm:t>
    </dgm:pt>
    <dgm:pt modelId="{439FBA99-BC5E-4800-B40C-5A4F7723E209}">
      <dgm:prSet/>
      <dgm:spPr/>
      <dgm:t>
        <a:bodyPr/>
        <a:lstStyle/>
        <a:p>
          <a:pPr rtl="0"/>
          <a:r>
            <a:rPr lang="cy-GB" b="1" noProof="0" dirty="0">
              <a:solidFill>
                <a:schemeClr val="bg1"/>
              </a:solidFill>
            </a:rPr>
            <a:t>gwneud rhywbeth yn eu tro</a:t>
          </a:r>
        </a:p>
      </dgm:t>
    </dgm:pt>
    <dgm:pt modelId="{590C99BE-DA8D-4B1C-9D43-5612FF8A276E}" type="parTrans" cxnId="{883012A9-B231-4874-82D7-78DA7F2DA669}">
      <dgm:prSet/>
      <dgm:spPr/>
      <dgm:t>
        <a:bodyPr/>
        <a:lstStyle/>
        <a:p>
          <a:endParaRPr lang="en-GB" b="1"/>
        </a:p>
      </dgm:t>
    </dgm:pt>
    <dgm:pt modelId="{12501A49-1B17-4EE9-87CE-B1198BE378D4}" type="sibTrans" cxnId="{883012A9-B231-4874-82D7-78DA7F2DA669}">
      <dgm:prSet/>
      <dgm:spPr/>
      <dgm:t>
        <a:bodyPr/>
        <a:lstStyle/>
        <a:p>
          <a:endParaRPr lang="en-GB" b="1"/>
        </a:p>
      </dgm:t>
    </dgm:pt>
    <dgm:pt modelId="{B5CD45EA-D6AB-4055-AC02-0704BF8C44C7}">
      <dgm:prSet/>
      <dgm:spPr/>
      <dgm:t>
        <a:bodyPr/>
        <a:lstStyle/>
        <a:p>
          <a:pPr rtl="0"/>
          <a:r>
            <a:rPr lang="cy-GB" b="1" noProof="0" dirty="0"/>
            <a:t>adnabod rhywbeth doniol neu goeglyd</a:t>
          </a:r>
          <a:endParaRPr lang="en-GB" b="1" dirty="0"/>
        </a:p>
      </dgm:t>
    </dgm:pt>
    <dgm:pt modelId="{ABC1F70A-EEAA-42E3-AA05-7D8D2B779A2F}" type="parTrans" cxnId="{C44F997C-A562-463A-AD42-391F8795470C}">
      <dgm:prSet/>
      <dgm:spPr/>
      <dgm:t>
        <a:bodyPr/>
        <a:lstStyle/>
        <a:p>
          <a:endParaRPr lang="en-GB" b="1"/>
        </a:p>
      </dgm:t>
    </dgm:pt>
    <dgm:pt modelId="{ACDAD68C-3BF6-46B3-9FE1-03027BAFD5E8}" type="sibTrans" cxnId="{C44F997C-A562-463A-AD42-391F8795470C}">
      <dgm:prSet/>
      <dgm:spPr/>
      <dgm:t>
        <a:bodyPr/>
        <a:lstStyle/>
        <a:p>
          <a:endParaRPr lang="en-GB" b="1"/>
        </a:p>
      </dgm:t>
    </dgm:pt>
    <dgm:pt modelId="{6BD30BA1-BA32-425E-8701-D1440FA38320}">
      <dgm:prSet/>
      <dgm:spPr/>
      <dgm:t>
        <a:bodyPr/>
        <a:lstStyle/>
        <a:p>
          <a:pPr rtl="0"/>
          <a:r>
            <a:rPr lang="cy-GB" b="1" noProof="0" dirty="0"/>
            <a:t>hel a chadw ffrindiau</a:t>
          </a:r>
          <a:endParaRPr lang="en-GB" b="1" dirty="0">
            <a:solidFill>
              <a:srgbClr val="FF0000"/>
            </a:solidFill>
          </a:endParaRPr>
        </a:p>
      </dgm:t>
    </dgm:pt>
    <dgm:pt modelId="{6B3C9D98-627D-41C5-92D6-B1BB7835C5C6}" type="parTrans" cxnId="{476A7630-F4F8-4D60-B2F2-E5897B919ACF}">
      <dgm:prSet/>
      <dgm:spPr/>
      <dgm:t>
        <a:bodyPr/>
        <a:lstStyle/>
        <a:p>
          <a:endParaRPr lang="en-GB" b="1"/>
        </a:p>
      </dgm:t>
    </dgm:pt>
    <dgm:pt modelId="{89EFD219-5EDD-46CE-8E37-9A68BE8BFC83}" type="sibTrans" cxnId="{476A7630-F4F8-4D60-B2F2-E5897B919ACF}">
      <dgm:prSet/>
      <dgm:spPr/>
      <dgm:t>
        <a:bodyPr/>
        <a:lstStyle/>
        <a:p>
          <a:endParaRPr lang="en-GB" b="1"/>
        </a:p>
      </dgm:t>
    </dgm:pt>
    <dgm:pt modelId="{9EC5F034-6398-4448-A7B8-ADC38AA5B553}" type="pres">
      <dgm:prSet presAssocID="{4C64E958-E4FF-4630-A124-2A856A82410B}" presName="Name0" presStyleCnt="0">
        <dgm:presLayoutVars>
          <dgm:dir/>
          <dgm:animLvl val="lvl"/>
          <dgm:resizeHandles val="exact"/>
        </dgm:presLayoutVars>
      </dgm:prSet>
      <dgm:spPr/>
    </dgm:pt>
    <dgm:pt modelId="{B52F19AD-5DD3-48E3-9DCD-6348829674DF}" type="pres">
      <dgm:prSet presAssocID="{6BD30BA1-BA32-425E-8701-D1440FA38320}" presName="linNode" presStyleCnt="0"/>
      <dgm:spPr/>
    </dgm:pt>
    <dgm:pt modelId="{CED4387D-77A0-44FC-81BC-5E64F4B88516}" type="pres">
      <dgm:prSet presAssocID="{6BD30BA1-BA32-425E-8701-D1440FA38320}" presName="parentText" presStyleLbl="node1" presStyleIdx="0" presStyleCnt="6" custLinFactNeighborX="-68367" custLinFactNeighborY="89163">
        <dgm:presLayoutVars>
          <dgm:chMax val="1"/>
          <dgm:bulletEnabled val="1"/>
        </dgm:presLayoutVars>
      </dgm:prSet>
      <dgm:spPr/>
    </dgm:pt>
    <dgm:pt modelId="{97364C44-EE17-417D-A77B-0930553E06EF}" type="pres">
      <dgm:prSet presAssocID="{89EFD219-5EDD-46CE-8E37-9A68BE8BFC83}" presName="sp" presStyleCnt="0"/>
      <dgm:spPr/>
    </dgm:pt>
    <dgm:pt modelId="{69D557A7-6528-45CE-93D4-1671FA6DDEA9}" type="pres">
      <dgm:prSet presAssocID="{9BA55EBC-6729-48C2-BF25-E838F87C76B0}" presName="linNode" presStyleCnt="0"/>
      <dgm:spPr/>
    </dgm:pt>
    <dgm:pt modelId="{06000900-4017-4EF8-923F-EDB719E6ADA6}" type="pres">
      <dgm:prSet presAssocID="{9BA55EBC-6729-48C2-BF25-E838F87C76B0}" presName="parentText" presStyleLbl="node1" presStyleIdx="1" presStyleCnt="6" custLinFactNeighborX="67588" custLinFactNeighborY="-15837">
        <dgm:presLayoutVars>
          <dgm:chMax val="1"/>
          <dgm:bulletEnabled val="1"/>
        </dgm:presLayoutVars>
      </dgm:prSet>
      <dgm:spPr/>
    </dgm:pt>
    <dgm:pt modelId="{C57E193C-47EE-4B81-94A3-8990CF1A1205}" type="pres">
      <dgm:prSet presAssocID="{FF60D97A-67D7-4FAB-8F24-5D3F60BD0269}" presName="sp" presStyleCnt="0"/>
      <dgm:spPr/>
    </dgm:pt>
    <dgm:pt modelId="{80262622-E3CD-46D1-93A2-22DD41A7A643}" type="pres">
      <dgm:prSet presAssocID="{94B2B516-5CFF-4EEA-A659-0200473B0D8E}" presName="linNode" presStyleCnt="0"/>
      <dgm:spPr/>
    </dgm:pt>
    <dgm:pt modelId="{50803E3C-1198-4354-9DB7-FBD3BBA21CA9}" type="pres">
      <dgm:prSet presAssocID="{94B2B516-5CFF-4EEA-A659-0200473B0D8E}" presName="parentText" presStyleLbl="node1" presStyleIdx="2" presStyleCnt="6" custLinFactNeighborX="-68367" custLinFactNeighborY="24332">
        <dgm:presLayoutVars>
          <dgm:chMax val="1"/>
          <dgm:bulletEnabled val="1"/>
        </dgm:presLayoutVars>
      </dgm:prSet>
      <dgm:spPr/>
    </dgm:pt>
    <dgm:pt modelId="{8148E0D7-776A-4884-82D1-8FB40E7C33AC}" type="pres">
      <dgm:prSet presAssocID="{2167F300-0FA0-4CA1-B177-D7CA35B32ADB}" presName="sp" presStyleCnt="0"/>
      <dgm:spPr/>
    </dgm:pt>
    <dgm:pt modelId="{C77F4C9F-8FB6-478C-81C4-9E300E51A4B1}" type="pres">
      <dgm:prSet presAssocID="{439FBA99-BC5E-4800-B40C-5A4F7723E209}" presName="linNode" presStyleCnt="0"/>
      <dgm:spPr/>
    </dgm:pt>
    <dgm:pt modelId="{BB2C8F34-CED4-4605-8866-54C14FB9D6FD}" type="pres">
      <dgm:prSet presAssocID="{439FBA99-BC5E-4800-B40C-5A4F7723E209}" presName="parentText" presStyleLbl="node1" presStyleIdx="3" presStyleCnt="6" custLinFactNeighborX="67588" custLinFactNeighborY="-80668">
        <dgm:presLayoutVars>
          <dgm:chMax val="1"/>
          <dgm:bulletEnabled val="1"/>
        </dgm:presLayoutVars>
      </dgm:prSet>
      <dgm:spPr/>
    </dgm:pt>
    <dgm:pt modelId="{ACCA7011-AF0E-4EE2-8DBE-6C596012F5FA}" type="pres">
      <dgm:prSet presAssocID="{12501A49-1B17-4EE9-87CE-B1198BE378D4}" presName="sp" presStyleCnt="0"/>
      <dgm:spPr/>
    </dgm:pt>
    <dgm:pt modelId="{1B071CEA-E466-4864-AA61-67906A06A418}" type="pres">
      <dgm:prSet presAssocID="{CD6F1A46-05AF-4106-9ED2-10949200BCFB}" presName="linNode" presStyleCnt="0"/>
      <dgm:spPr/>
    </dgm:pt>
    <dgm:pt modelId="{56D36579-67FD-4AFF-A3E2-DFBB8D6EA0C1}" type="pres">
      <dgm:prSet presAssocID="{CD6F1A46-05AF-4106-9ED2-10949200BCFB}" presName="parentText" presStyleLbl="node1" presStyleIdx="4" presStyleCnt="6" custLinFactNeighborX="-68367" custLinFactNeighborY="-40499">
        <dgm:presLayoutVars>
          <dgm:chMax val="1"/>
          <dgm:bulletEnabled val="1"/>
        </dgm:presLayoutVars>
      </dgm:prSet>
      <dgm:spPr/>
    </dgm:pt>
    <dgm:pt modelId="{B105AA82-D070-4B18-B691-9C0386993F93}" type="pres">
      <dgm:prSet presAssocID="{B8D51E28-2AF4-429A-849A-D5744E9B3506}" presName="sp" presStyleCnt="0"/>
      <dgm:spPr/>
    </dgm:pt>
    <dgm:pt modelId="{5AEE0831-B961-4FEB-BDF8-266991802457}" type="pres">
      <dgm:prSet presAssocID="{B5CD45EA-D6AB-4055-AC02-0704BF8C44C7}" presName="linNode" presStyleCnt="0"/>
      <dgm:spPr/>
    </dgm:pt>
    <dgm:pt modelId="{76CD126F-D847-43FB-966E-7F9176FEF168}" type="pres">
      <dgm:prSet presAssocID="{B5CD45EA-D6AB-4055-AC02-0704BF8C44C7}" presName="parentText" presStyleLbl="node1" presStyleIdx="5" presStyleCnt="6" custLinFactY="-45499" custLinFactNeighborX="67588" custLinFactNeighborY="-100000">
        <dgm:presLayoutVars>
          <dgm:chMax val="1"/>
          <dgm:bulletEnabled val="1"/>
        </dgm:presLayoutVars>
      </dgm:prSet>
      <dgm:spPr/>
    </dgm:pt>
  </dgm:ptLst>
  <dgm:cxnLst>
    <dgm:cxn modelId="{7E5F0403-09DF-40BD-BA7E-CEDD347AE01B}" srcId="{4C64E958-E4FF-4630-A124-2A856A82410B}" destId="{CD6F1A46-05AF-4106-9ED2-10949200BCFB}" srcOrd="4" destOrd="0" parTransId="{0BB263BA-DB43-4282-BF88-B1E4FED51A66}" sibTransId="{B8D51E28-2AF4-429A-849A-D5744E9B3506}"/>
    <dgm:cxn modelId="{E21FB009-9441-42CE-A2A1-4CD3FE0300DF}" type="presOf" srcId="{4C64E958-E4FF-4630-A124-2A856A82410B}" destId="{9EC5F034-6398-4448-A7B8-ADC38AA5B553}" srcOrd="0" destOrd="0" presId="urn:microsoft.com/office/officeart/2005/8/layout/vList5"/>
    <dgm:cxn modelId="{476A7630-F4F8-4D60-B2F2-E5897B919ACF}" srcId="{4C64E958-E4FF-4630-A124-2A856A82410B}" destId="{6BD30BA1-BA32-425E-8701-D1440FA38320}" srcOrd="0" destOrd="0" parTransId="{6B3C9D98-627D-41C5-92D6-B1BB7835C5C6}" sibTransId="{89EFD219-5EDD-46CE-8E37-9A68BE8BFC83}"/>
    <dgm:cxn modelId="{5C2B2637-8008-4CFA-BD34-78287EDB37C8}" type="presOf" srcId="{94B2B516-5CFF-4EEA-A659-0200473B0D8E}" destId="{50803E3C-1198-4354-9DB7-FBD3BBA21CA9}" srcOrd="0" destOrd="0" presId="urn:microsoft.com/office/officeart/2005/8/layout/vList5"/>
    <dgm:cxn modelId="{8C1CA750-7608-4325-BF76-7179CC13063C}" type="presOf" srcId="{9BA55EBC-6729-48C2-BF25-E838F87C76B0}" destId="{06000900-4017-4EF8-923F-EDB719E6ADA6}" srcOrd="0" destOrd="0" presId="urn:microsoft.com/office/officeart/2005/8/layout/vList5"/>
    <dgm:cxn modelId="{C44F997C-A562-463A-AD42-391F8795470C}" srcId="{4C64E958-E4FF-4630-A124-2A856A82410B}" destId="{B5CD45EA-D6AB-4055-AC02-0704BF8C44C7}" srcOrd="5" destOrd="0" parTransId="{ABC1F70A-EEAA-42E3-AA05-7D8D2B779A2F}" sibTransId="{ACDAD68C-3BF6-46B3-9FE1-03027BAFD5E8}"/>
    <dgm:cxn modelId="{01DBD17C-B277-4B46-9122-13DD9C1687BE}" srcId="{4C64E958-E4FF-4630-A124-2A856A82410B}" destId="{9BA55EBC-6729-48C2-BF25-E838F87C76B0}" srcOrd="1" destOrd="0" parTransId="{43DB9065-3469-4372-B82C-213D3F3C62B8}" sibTransId="{FF60D97A-67D7-4FAB-8F24-5D3F60BD0269}"/>
    <dgm:cxn modelId="{90D9209D-0C32-4437-BFD6-4EBD909AC04E}" srcId="{4C64E958-E4FF-4630-A124-2A856A82410B}" destId="{94B2B516-5CFF-4EEA-A659-0200473B0D8E}" srcOrd="2" destOrd="0" parTransId="{288A965F-C0C4-496F-B856-8358D150A0D6}" sibTransId="{2167F300-0FA0-4CA1-B177-D7CA35B32ADB}"/>
    <dgm:cxn modelId="{34FAADA7-322E-4D73-B9D5-3FFC5E700174}" type="presOf" srcId="{B5CD45EA-D6AB-4055-AC02-0704BF8C44C7}" destId="{76CD126F-D847-43FB-966E-7F9176FEF168}" srcOrd="0" destOrd="0" presId="urn:microsoft.com/office/officeart/2005/8/layout/vList5"/>
    <dgm:cxn modelId="{883012A9-B231-4874-82D7-78DA7F2DA669}" srcId="{4C64E958-E4FF-4630-A124-2A856A82410B}" destId="{439FBA99-BC5E-4800-B40C-5A4F7723E209}" srcOrd="3" destOrd="0" parTransId="{590C99BE-DA8D-4B1C-9D43-5612FF8A276E}" sibTransId="{12501A49-1B17-4EE9-87CE-B1198BE378D4}"/>
    <dgm:cxn modelId="{904180B5-8A62-4986-A182-97EEFE7B6A8A}" type="presOf" srcId="{6BD30BA1-BA32-425E-8701-D1440FA38320}" destId="{CED4387D-77A0-44FC-81BC-5E64F4B88516}" srcOrd="0" destOrd="0" presId="urn:microsoft.com/office/officeart/2005/8/layout/vList5"/>
    <dgm:cxn modelId="{0D4DA0C6-4EDC-48C3-A830-EB481A824150}" type="presOf" srcId="{CD6F1A46-05AF-4106-9ED2-10949200BCFB}" destId="{56D36579-67FD-4AFF-A3E2-DFBB8D6EA0C1}" srcOrd="0" destOrd="0" presId="urn:microsoft.com/office/officeart/2005/8/layout/vList5"/>
    <dgm:cxn modelId="{F90FD1E7-CE15-4B9D-94A4-DCAE4685F047}" type="presOf" srcId="{439FBA99-BC5E-4800-B40C-5A4F7723E209}" destId="{BB2C8F34-CED4-4605-8866-54C14FB9D6FD}" srcOrd="0" destOrd="0" presId="urn:microsoft.com/office/officeart/2005/8/layout/vList5"/>
    <dgm:cxn modelId="{82BD4B3B-FE0D-4EEE-9DF3-1ECE8DC8A821}" type="presParOf" srcId="{9EC5F034-6398-4448-A7B8-ADC38AA5B553}" destId="{B52F19AD-5DD3-48E3-9DCD-6348829674DF}" srcOrd="0" destOrd="0" presId="urn:microsoft.com/office/officeart/2005/8/layout/vList5"/>
    <dgm:cxn modelId="{53F8349A-F91F-4451-9E51-F2955DABC4D4}" type="presParOf" srcId="{B52F19AD-5DD3-48E3-9DCD-6348829674DF}" destId="{CED4387D-77A0-44FC-81BC-5E64F4B88516}" srcOrd="0" destOrd="0" presId="urn:microsoft.com/office/officeart/2005/8/layout/vList5"/>
    <dgm:cxn modelId="{9A392332-EDF8-4D20-B4A6-52AD52A70062}" type="presParOf" srcId="{9EC5F034-6398-4448-A7B8-ADC38AA5B553}" destId="{97364C44-EE17-417D-A77B-0930553E06EF}" srcOrd="1" destOrd="0" presId="urn:microsoft.com/office/officeart/2005/8/layout/vList5"/>
    <dgm:cxn modelId="{BE226838-A265-4D74-AAC3-A7725D2030EC}" type="presParOf" srcId="{9EC5F034-6398-4448-A7B8-ADC38AA5B553}" destId="{69D557A7-6528-45CE-93D4-1671FA6DDEA9}" srcOrd="2" destOrd="0" presId="urn:microsoft.com/office/officeart/2005/8/layout/vList5"/>
    <dgm:cxn modelId="{E8A43721-71BA-4C59-820F-24D4CEC701A7}" type="presParOf" srcId="{69D557A7-6528-45CE-93D4-1671FA6DDEA9}" destId="{06000900-4017-4EF8-923F-EDB719E6ADA6}" srcOrd="0" destOrd="0" presId="urn:microsoft.com/office/officeart/2005/8/layout/vList5"/>
    <dgm:cxn modelId="{1A7497AD-4431-4DB9-85F7-D571E1C6980D}" type="presParOf" srcId="{9EC5F034-6398-4448-A7B8-ADC38AA5B553}" destId="{C57E193C-47EE-4B81-94A3-8990CF1A1205}" srcOrd="3" destOrd="0" presId="urn:microsoft.com/office/officeart/2005/8/layout/vList5"/>
    <dgm:cxn modelId="{41BD265C-E598-4C6C-AEE8-77DB3FE288AC}" type="presParOf" srcId="{9EC5F034-6398-4448-A7B8-ADC38AA5B553}" destId="{80262622-E3CD-46D1-93A2-22DD41A7A643}" srcOrd="4" destOrd="0" presId="urn:microsoft.com/office/officeart/2005/8/layout/vList5"/>
    <dgm:cxn modelId="{C68F7C25-004E-4803-B108-1AADC29C0D8B}" type="presParOf" srcId="{80262622-E3CD-46D1-93A2-22DD41A7A643}" destId="{50803E3C-1198-4354-9DB7-FBD3BBA21CA9}" srcOrd="0" destOrd="0" presId="urn:microsoft.com/office/officeart/2005/8/layout/vList5"/>
    <dgm:cxn modelId="{A532C978-0ECE-4015-A3E2-8C5904395CD2}" type="presParOf" srcId="{9EC5F034-6398-4448-A7B8-ADC38AA5B553}" destId="{8148E0D7-776A-4884-82D1-8FB40E7C33AC}" srcOrd="5" destOrd="0" presId="urn:microsoft.com/office/officeart/2005/8/layout/vList5"/>
    <dgm:cxn modelId="{AAA86E35-B370-4546-B6F7-DCE87C7DFE7A}" type="presParOf" srcId="{9EC5F034-6398-4448-A7B8-ADC38AA5B553}" destId="{C77F4C9F-8FB6-478C-81C4-9E300E51A4B1}" srcOrd="6" destOrd="0" presId="urn:microsoft.com/office/officeart/2005/8/layout/vList5"/>
    <dgm:cxn modelId="{DBFE57F1-8419-4902-B2A3-005299CFCCA7}" type="presParOf" srcId="{C77F4C9F-8FB6-478C-81C4-9E300E51A4B1}" destId="{BB2C8F34-CED4-4605-8866-54C14FB9D6FD}" srcOrd="0" destOrd="0" presId="urn:microsoft.com/office/officeart/2005/8/layout/vList5"/>
    <dgm:cxn modelId="{1C7A213A-7675-4E00-B56F-27C245F92E84}" type="presParOf" srcId="{9EC5F034-6398-4448-A7B8-ADC38AA5B553}" destId="{ACCA7011-AF0E-4EE2-8DBE-6C596012F5FA}" srcOrd="7" destOrd="0" presId="urn:microsoft.com/office/officeart/2005/8/layout/vList5"/>
    <dgm:cxn modelId="{E6FCD036-5F9A-4150-B9DD-FC024F314588}" type="presParOf" srcId="{9EC5F034-6398-4448-A7B8-ADC38AA5B553}" destId="{1B071CEA-E466-4864-AA61-67906A06A418}" srcOrd="8" destOrd="0" presId="urn:microsoft.com/office/officeart/2005/8/layout/vList5"/>
    <dgm:cxn modelId="{A37939D2-5AD4-49CA-8C6F-5E94415835A2}" type="presParOf" srcId="{1B071CEA-E466-4864-AA61-67906A06A418}" destId="{56D36579-67FD-4AFF-A3E2-DFBB8D6EA0C1}" srcOrd="0" destOrd="0" presId="urn:microsoft.com/office/officeart/2005/8/layout/vList5"/>
    <dgm:cxn modelId="{D76A3F5A-2341-49D2-B18A-1380B260131A}" type="presParOf" srcId="{9EC5F034-6398-4448-A7B8-ADC38AA5B553}" destId="{B105AA82-D070-4B18-B691-9C0386993F93}" srcOrd="9" destOrd="0" presId="urn:microsoft.com/office/officeart/2005/8/layout/vList5"/>
    <dgm:cxn modelId="{8609FCC3-CDA0-46FF-B2C0-32DF6885AD9D}" type="presParOf" srcId="{9EC5F034-6398-4448-A7B8-ADC38AA5B553}" destId="{5AEE0831-B961-4FEB-BDF8-266991802457}" srcOrd="10" destOrd="0" presId="urn:microsoft.com/office/officeart/2005/8/layout/vList5"/>
    <dgm:cxn modelId="{9B0B651A-C208-46B8-9ADD-7CAE9B08F0B9}" type="presParOf" srcId="{5AEE0831-B961-4FEB-BDF8-266991802457}" destId="{76CD126F-D847-43FB-966E-7F9176FEF1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 custT="1"/>
      <dgm:spPr/>
      <dgm:t>
        <a:bodyPr/>
        <a:lstStyle/>
        <a:p>
          <a:r>
            <a:rPr lang="cy-GB" sz="1600" noProof="0" dirty="0"/>
            <a:t>Esboniwch eich rôl a diben yr ymweliad cyn dechrau.</a:t>
          </a:r>
          <a:endParaRPr lang="en-GB" sz="1600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 custT="1"/>
      <dgm:spPr/>
      <dgm:t>
        <a:bodyPr/>
        <a:lstStyle/>
        <a:p>
          <a:r>
            <a:rPr lang="cy-GB" sz="1600" noProof="0" dirty="0"/>
            <a:t>Esboniwch yn eglur beth mae disgwyl i’r plentyn ei wneud, gan osgoi cyfarwyddiadau hirwyntog a chymhleth.</a:t>
          </a:r>
          <a:endParaRPr lang="en-GB" sz="1600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 custT="1"/>
      <dgm:spPr/>
      <dgm:t>
        <a:bodyPr/>
        <a:lstStyle/>
        <a:p>
          <a:r>
            <a:rPr lang="cy-GB" sz="1600" noProof="0" dirty="0"/>
            <a:t>Peidiwch â chynnig cymorth dros y ffôn yn unig.  Mae’n anodd i lawer o bobl ac arnyn nhw anhwylderau’r sbectrwm awtistaidd gyfathrebu trwy’r ffôn.</a:t>
          </a:r>
          <a:endParaRPr lang="en-GB" sz="1600" dirty="0"/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 custT="1"/>
      <dgm:spPr/>
      <dgm:t>
        <a:bodyPr/>
        <a:lstStyle/>
        <a:p>
          <a:r>
            <a:rPr lang="cy-GB" sz="1600" noProof="0" dirty="0"/>
            <a:t>Cofiwch y gallai fod yn anodd i’r plentyn weithio mewn grŵp.  Gallai fod angen osgoi grwpiau neu gynnig strwythur ychwanegol er cymorth iddo.*</a:t>
          </a:r>
          <a:endParaRPr lang="en-GB" sz="1600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 custT="1"/>
      <dgm:spPr/>
      <dgm:t>
        <a:bodyPr/>
        <a:lstStyle/>
        <a:p>
          <a:r>
            <a:rPr lang="cy-GB" sz="1600" noProof="0" dirty="0"/>
            <a:t>Defnyddiwch gwestiynau penodol.  Yn aml, fydd rhywun a chanddo anhwylderau ddim yn cynnig mwy na’r wybodaeth y gofynnoch chi amdani.  Felly, gallech chi golli rhywbeth hanfodol.</a:t>
          </a:r>
          <a:endParaRPr lang="en-GB" sz="1600" dirty="0"/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 custT="1"/>
      <dgm:spPr/>
      <dgm:t>
        <a:bodyPr/>
        <a:lstStyle/>
        <a:p>
          <a:r>
            <a:rPr lang="cy-GB" sz="1600" noProof="0" dirty="0"/>
            <a:t>Dylech chi osgoi siarad mân ac arferion cymdeithasol eraill o’r fath – rhaid canolbwyntio ar y ffeithiau a’r diben.</a:t>
          </a:r>
          <a:endParaRPr lang="en-GB" sz="1600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6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6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6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6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6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6">
        <dgm:presLayoutVars>
          <dgm:bulletEnabled val="1"/>
        </dgm:presLayoutVars>
      </dgm:prSet>
      <dgm:spPr/>
    </dgm:pt>
  </dgm:ptLst>
  <dgm:cxnLst>
    <dgm:cxn modelId="{27AD6203-ECFF-4477-A19F-D19F59ED789D}" type="presOf" srcId="{F211B538-3EC1-4977-84B0-1B91997255C9}" destId="{69913D9C-353A-446D-96BB-1BD819E7114D}" srcOrd="0" destOrd="0" presId="urn:microsoft.com/office/officeart/2005/8/layout/default"/>
    <dgm:cxn modelId="{B7E9161D-ECA8-4A30-8713-4BB386ECA4CC}" type="presOf" srcId="{927C7A74-624A-4B2D-9B96-B158249DF4A1}" destId="{853BFE7B-E0FC-4DF7-BCA8-6F59DF9B13C1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AA32052C-ACD6-4B75-B988-A43C9212DDB2}" type="presOf" srcId="{E53A08D1-018C-4596-825B-31168D976D9A}" destId="{8347E656-090C-4063-82E7-81BCD4E2D4C8}" srcOrd="0" destOrd="0" presId="urn:microsoft.com/office/officeart/2005/8/layout/default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D4A56738-1E65-4A2F-A447-12698CD73569}" type="presOf" srcId="{105C564B-11B4-4D52-84BB-11C162B39AF4}" destId="{A616FB66-BADE-4A7A-9FB0-EDB91F4EBB3D}" srcOrd="0" destOrd="0" presId="urn:microsoft.com/office/officeart/2005/8/layout/default"/>
    <dgm:cxn modelId="{6936484A-550D-46ED-8325-4110A23FA146}" type="presOf" srcId="{F6D893BE-C757-4182-90DC-7A5C108E6604}" destId="{3FAA9FD3-F221-4A2E-88A0-21BC34430E5E}" srcOrd="0" destOrd="0" presId="urn:microsoft.com/office/officeart/2005/8/layout/default"/>
    <dgm:cxn modelId="{9665776F-D016-4F0A-92E6-D50D7B6EF9D2}" type="presOf" srcId="{EC7148F9-8645-486F-8F0C-18E9FD657D66}" destId="{E762F25F-340B-4E11-A648-6BBA11CD44E6}" srcOrd="0" destOrd="0" presId="urn:microsoft.com/office/officeart/2005/8/layout/default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1EBB0ADD-5D0C-443E-8EEF-E31B7A08F8E2}" type="presOf" srcId="{ADD581EE-658A-4AA0-9EC0-9EFD1A52F901}" destId="{546E6C87-5C56-4F7E-BDAA-70A3373A6915}" srcOrd="0" destOrd="0" presId="urn:microsoft.com/office/officeart/2005/8/layout/default"/>
    <dgm:cxn modelId="{CF8CD0DC-37C1-4EB6-9302-6E4DB45ED005}" type="presParOf" srcId="{8347E656-090C-4063-82E7-81BCD4E2D4C8}" destId="{A616FB66-BADE-4A7A-9FB0-EDB91F4EBB3D}" srcOrd="0" destOrd="0" presId="urn:microsoft.com/office/officeart/2005/8/layout/default"/>
    <dgm:cxn modelId="{BA979863-215E-4ACD-8573-8EBF8905B6D5}" type="presParOf" srcId="{8347E656-090C-4063-82E7-81BCD4E2D4C8}" destId="{8B60EE49-A9C2-4F86-A8DC-A7C44C87AA33}" srcOrd="1" destOrd="0" presId="urn:microsoft.com/office/officeart/2005/8/layout/default"/>
    <dgm:cxn modelId="{3B0A1598-4F89-44CF-BC21-5A2ACB4DF2E8}" type="presParOf" srcId="{8347E656-090C-4063-82E7-81BCD4E2D4C8}" destId="{853BFE7B-E0FC-4DF7-BCA8-6F59DF9B13C1}" srcOrd="2" destOrd="0" presId="urn:microsoft.com/office/officeart/2005/8/layout/default"/>
    <dgm:cxn modelId="{B6A3FC42-361A-4F9F-A708-447A6F75C3A3}" type="presParOf" srcId="{8347E656-090C-4063-82E7-81BCD4E2D4C8}" destId="{3115B4D0-32CF-41A7-8F7D-688FFDDD6731}" srcOrd="3" destOrd="0" presId="urn:microsoft.com/office/officeart/2005/8/layout/default"/>
    <dgm:cxn modelId="{A064ABE1-6500-4356-B16B-10B2C2107938}" type="presParOf" srcId="{8347E656-090C-4063-82E7-81BCD4E2D4C8}" destId="{3FAA9FD3-F221-4A2E-88A0-21BC34430E5E}" srcOrd="4" destOrd="0" presId="urn:microsoft.com/office/officeart/2005/8/layout/default"/>
    <dgm:cxn modelId="{BDCFA26C-50DE-41AF-987B-8018B6C6C04B}" type="presParOf" srcId="{8347E656-090C-4063-82E7-81BCD4E2D4C8}" destId="{1C5AB1EC-26AD-45ED-99EC-CDB909A26388}" srcOrd="5" destOrd="0" presId="urn:microsoft.com/office/officeart/2005/8/layout/default"/>
    <dgm:cxn modelId="{E765E2FE-0A31-41A3-BE07-DF611551F67D}" type="presParOf" srcId="{8347E656-090C-4063-82E7-81BCD4E2D4C8}" destId="{69913D9C-353A-446D-96BB-1BD819E7114D}" srcOrd="6" destOrd="0" presId="urn:microsoft.com/office/officeart/2005/8/layout/default"/>
    <dgm:cxn modelId="{B0ACADCC-F014-4D22-8A6D-1B7CECB503AE}" type="presParOf" srcId="{8347E656-090C-4063-82E7-81BCD4E2D4C8}" destId="{729EAA9C-3758-4C84-A5EB-FD757CDD7E34}" srcOrd="7" destOrd="0" presId="urn:microsoft.com/office/officeart/2005/8/layout/default"/>
    <dgm:cxn modelId="{01D96EC2-04F5-44F7-B523-5F29B2E2EE78}" type="presParOf" srcId="{8347E656-090C-4063-82E7-81BCD4E2D4C8}" destId="{E762F25F-340B-4E11-A648-6BBA11CD44E6}" srcOrd="8" destOrd="0" presId="urn:microsoft.com/office/officeart/2005/8/layout/default"/>
    <dgm:cxn modelId="{E20BE394-78E7-4D2E-835F-132061B26963}" type="presParOf" srcId="{8347E656-090C-4063-82E7-81BCD4E2D4C8}" destId="{C9A2E72C-22EB-436D-B75B-6986A0114CDE}" srcOrd="9" destOrd="0" presId="urn:microsoft.com/office/officeart/2005/8/layout/default"/>
    <dgm:cxn modelId="{8FDC86E2-7DAC-4B77-8025-447F87E49563}" type="presParOf" srcId="{8347E656-090C-4063-82E7-81BCD4E2D4C8}" destId="{546E6C87-5C56-4F7E-BDAA-70A3373A69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E2820-A5C9-4FFB-B268-FB97EFB3FCD9}" type="doc">
      <dgm:prSet loTypeId="urn:microsoft.com/office/officeart/2005/8/layout/vList5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CFB1A61-69CB-4F67-86BB-239319C396B6}">
      <dgm:prSet custT="1"/>
      <dgm:spPr/>
      <dgm:t>
        <a:bodyPr/>
        <a:lstStyle/>
        <a:p>
          <a:pPr rtl="0"/>
          <a:r>
            <a:rPr lang="cy-GB" sz="2400" b="1" noProof="0" dirty="0"/>
            <a:t>darogan adweithiau a digwyddiadau</a:t>
          </a:r>
          <a:endParaRPr lang="en-GB" sz="2400" b="1" dirty="0"/>
        </a:p>
      </dgm:t>
    </dgm:pt>
    <dgm:pt modelId="{AD4646EB-3A45-443E-9335-4FCE72106EC5}" type="parTrans" cxnId="{50299319-8152-423B-ACA4-AF29405AE76B}">
      <dgm:prSet/>
      <dgm:spPr/>
      <dgm:t>
        <a:bodyPr/>
        <a:lstStyle/>
        <a:p>
          <a:endParaRPr lang="en-GB" sz="2400" b="1"/>
        </a:p>
      </dgm:t>
    </dgm:pt>
    <dgm:pt modelId="{66DEDF94-1F2E-430E-B3B7-F2E1DDABB51E}" type="sibTrans" cxnId="{50299319-8152-423B-ACA4-AF29405AE76B}">
      <dgm:prSet/>
      <dgm:spPr/>
      <dgm:t>
        <a:bodyPr/>
        <a:lstStyle/>
        <a:p>
          <a:endParaRPr lang="en-GB" sz="2400" b="1"/>
        </a:p>
      </dgm:t>
    </dgm:pt>
    <dgm:pt modelId="{D2AFA13C-0FE7-4686-9A00-1487A8F5FFC8}">
      <dgm:prSet custT="1"/>
      <dgm:spPr/>
      <dgm:t>
        <a:bodyPr/>
        <a:lstStyle/>
        <a:p>
          <a:pPr rtl="0"/>
          <a:r>
            <a:rPr lang="en-GB" sz="2400" b="1" dirty="0"/>
            <a:t>play</a:t>
          </a:r>
        </a:p>
      </dgm:t>
    </dgm:pt>
    <dgm:pt modelId="{37C84F3A-2690-4EA8-A836-4718EA7703EB}" type="parTrans" cxnId="{069D849D-C6C2-4BD9-9E1B-E2616B2BA8D0}">
      <dgm:prSet/>
      <dgm:spPr/>
      <dgm:t>
        <a:bodyPr/>
        <a:lstStyle/>
        <a:p>
          <a:endParaRPr lang="en-GB" sz="2400" b="1"/>
        </a:p>
      </dgm:t>
    </dgm:pt>
    <dgm:pt modelId="{EBFDD5BD-7C02-4005-9500-28A85DDC5F73}" type="sibTrans" cxnId="{069D849D-C6C2-4BD9-9E1B-E2616B2BA8D0}">
      <dgm:prSet/>
      <dgm:spPr/>
      <dgm:t>
        <a:bodyPr/>
        <a:lstStyle/>
        <a:p>
          <a:endParaRPr lang="en-GB" sz="2400" b="1"/>
        </a:p>
      </dgm:t>
    </dgm:pt>
    <dgm:pt modelId="{C6A77751-26E5-4F72-A8F6-9B32B45AB09E}">
      <dgm:prSet custT="1"/>
      <dgm:spPr/>
      <dgm:t>
        <a:bodyPr/>
        <a:lstStyle/>
        <a:p>
          <a:pPr rtl="0"/>
          <a:r>
            <a:rPr lang="cy-GB" sz="2400" b="1" noProof="0" dirty="0"/>
            <a:t>cynllunio</a:t>
          </a:r>
          <a:endParaRPr lang="en-GB" sz="2400" b="1" dirty="0"/>
        </a:p>
      </dgm:t>
    </dgm:pt>
    <dgm:pt modelId="{A21EFB5B-E43F-4859-AB46-B557A581973C}" type="parTrans" cxnId="{12A77CA0-CE5A-4256-B8A0-ADA9E7DB0FC4}">
      <dgm:prSet/>
      <dgm:spPr/>
      <dgm:t>
        <a:bodyPr/>
        <a:lstStyle/>
        <a:p>
          <a:endParaRPr lang="en-GB" sz="2400" b="1"/>
        </a:p>
      </dgm:t>
    </dgm:pt>
    <dgm:pt modelId="{333228D5-F504-47A7-AE3B-57729E22BCBA}" type="sibTrans" cxnId="{12A77CA0-CE5A-4256-B8A0-ADA9E7DB0FC4}">
      <dgm:prSet/>
      <dgm:spPr/>
      <dgm:t>
        <a:bodyPr/>
        <a:lstStyle/>
        <a:p>
          <a:endParaRPr lang="en-GB" sz="2400" b="1"/>
        </a:p>
      </dgm:t>
    </dgm:pt>
    <dgm:pt modelId="{DD78A403-C2DA-4003-B890-25C46431E616}">
      <dgm:prSet custT="1"/>
      <dgm:spPr/>
      <dgm:t>
        <a:bodyPr/>
        <a:lstStyle/>
        <a:p>
          <a:pPr rtl="0"/>
          <a:r>
            <a:rPr lang="cy-GB" sz="2400" b="1" noProof="0" dirty="0"/>
            <a:t>datrys problemau</a:t>
          </a:r>
          <a:endParaRPr lang="en-GB" sz="2400" b="1" dirty="0"/>
        </a:p>
      </dgm:t>
    </dgm:pt>
    <dgm:pt modelId="{2B131F6F-4960-4E0E-8000-55FBF505DA00}" type="parTrans" cxnId="{E8988CA3-BC13-4485-9983-F9BB216DFB66}">
      <dgm:prSet/>
      <dgm:spPr/>
      <dgm:t>
        <a:bodyPr/>
        <a:lstStyle/>
        <a:p>
          <a:endParaRPr lang="en-GB" sz="2400" b="1"/>
        </a:p>
      </dgm:t>
    </dgm:pt>
    <dgm:pt modelId="{4F221832-1C80-4DA7-B210-56605889D348}" type="sibTrans" cxnId="{E8988CA3-BC13-4485-9983-F9BB216DFB66}">
      <dgm:prSet/>
      <dgm:spPr/>
      <dgm:t>
        <a:bodyPr/>
        <a:lstStyle/>
        <a:p>
          <a:endParaRPr lang="en-GB" sz="2400" b="1"/>
        </a:p>
      </dgm:t>
    </dgm:pt>
    <dgm:pt modelId="{AEC6C088-0325-403B-9449-B7B0FE54E277}">
      <dgm:prSet custT="1"/>
      <dgm:spPr/>
      <dgm:t>
        <a:bodyPr/>
        <a:lstStyle/>
        <a:p>
          <a:pPr rtl="0"/>
          <a:r>
            <a:rPr lang="cy-GB" sz="2400" b="1" noProof="0" dirty="0"/>
            <a:t>gweithgareddau creadigol</a:t>
          </a:r>
          <a:endParaRPr lang="en-GB" sz="2400" b="1" dirty="0"/>
        </a:p>
      </dgm:t>
    </dgm:pt>
    <dgm:pt modelId="{45C77D6A-4151-4A76-A875-8CA712613111}" type="parTrans" cxnId="{EB25A05D-D401-4192-992F-1E2D8E72ABA4}">
      <dgm:prSet/>
      <dgm:spPr/>
      <dgm:t>
        <a:bodyPr/>
        <a:lstStyle/>
        <a:p>
          <a:endParaRPr lang="en-GB" sz="2400" b="1"/>
        </a:p>
      </dgm:t>
    </dgm:pt>
    <dgm:pt modelId="{F06D4866-6EB6-414B-BBF2-DD71EE881CC0}" type="sibTrans" cxnId="{EB25A05D-D401-4192-992F-1E2D8E72ABA4}">
      <dgm:prSet/>
      <dgm:spPr/>
      <dgm:t>
        <a:bodyPr/>
        <a:lstStyle/>
        <a:p>
          <a:endParaRPr lang="en-GB" sz="2400" b="1"/>
        </a:p>
      </dgm:t>
    </dgm:pt>
    <dgm:pt modelId="{99FCB99C-787A-4E5D-A96A-5432598E1221}">
      <dgm:prSet custT="1"/>
      <dgm:spPr/>
      <dgm:t>
        <a:bodyPr/>
        <a:lstStyle/>
        <a:p>
          <a:pPr rtl="0"/>
          <a:r>
            <a:rPr lang="cy-GB" sz="2400" b="1" noProof="0" dirty="0"/>
            <a:t>ymdopi â newidiadau</a:t>
          </a:r>
          <a:endParaRPr lang="en-GB" sz="2400" b="1" dirty="0"/>
        </a:p>
      </dgm:t>
    </dgm:pt>
    <dgm:pt modelId="{0868DAD3-E6FD-41AD-8AFC-652BF2F3DB78}" type="parTrans" cxnId="{58C27B8E-C78A-4303-9DEB-5A5EFC55522A}">
      <dgm:prSet/>
      <dgm:spPr/>
      <dgm:t>
        <a:bodyPr/>
        <a:lstStyle/>
        <a:p>
          <a:endParaRPr lang="en-GB" sz="2400" b="1"/>
        </a:p>
      </dgm:t>
    </dgm:pt>
    <dgm:pt modelId="{9DB5F566-FDDF-4EB8-916F-6DDF925BB3A8}" type="sibTrans" cxnId="{58C27B8E-C78A-4303-9DEB-5A5EFC55522A}">
      <dgm:prSet/>
      <dgm:spPr/>
      <dgm:t>
        <a:bodyPr/>
        <a:lstStyle/>
        <a:p>
          <a:endParaRPr lang="en-GB" sz="2400" b="1"/>
        </a:p>
      </dgm:t>
    </dgm:pt>
    <dgm:pt modelId="{9C15AB7F-733C-4D66-B9DC-4457E1834EAD}" type="pres">
      <dgm:prSet presAssocID="{105E2820-A5C9-4FFB-B268-FB97EFB3FCD9}" presName="Name0" presStyleCnt="0">
        <dgm:presLayoutVars>
          <dgm:dir/>
          <dgm:animLvl val="lvl"/>
          <dgm:resizeHandles val="exact"/>
        </dgm:presLayoutVars>
      </dgm:prSet>
      <dgm:spPr/>
    </dgm:pt>
    <dgm:pt modelId="{D56D9577-FD7E-42F4-BFA5-86F15D0DBE25}" type="pres">
      <dgm:prSet presAssocID="{BCFB1A61-69CB-4F67-86BB-239319C396B6}" presName="linNode" presStyleCnt="0"/>
      <dgm:spPr/>
    </dgm:pt>
    <dgm:pt modelId="{FAD85E2C-259E-4233-BD7B-7480D0E4F32B}" type="pres">
      <dgm:prSet presAssocID="{BCFB1A61-69CB-4F67-86BB-239319C396B6}" presName="parentText" presStyleLbl="node1" presStyleIdx="0" presStyleCnt="6" custLinFactNeighborX="-78137" custLinFactNeighborY="38517">
        <dgm:presLayoutVars>
          <dgm:chMax val="1"/>
          <dgm:bulletEnabled val="1"/>
        </dgm:presLayoutVars>
      </dgm:prSet>
      <dgm:spPr/>
    </dgm:pt>
    <dgm:pt modelId="{56B11B2C-7894-4EA9-A1A0-461E3B4D1B42}" type="pres">
      <dgm:prSet presAssocID="{66DEDF94-1F2E-430E-B3B7-F2E1DDABB51E}" presName="sp" presStyleCnt="0"/>
      <dgm:spPr/>
    </dgm:pt>
    <dgm:pt modelId="{AE5D5D00-48FA-4006-8A0E-26BEC3A05523}" type="pres">
      <dgm:prSet presAssocID="{D2AFA13C-0FE7-4686-9A00-1487A8F5FFC8}" presName="linNode" presStyleCnt="0"/>
      <dgm:spPr/>
    </dgm:pt>
    <dgm:pt modelId="{93FD860B-3DC4-4F61-A599-CFBD51A41DFC}" type="pres">
      <dgm:prSet presAssocID="{D2AFA13C-0FE7-4686-9A00-1487A8F5FFC8}" presName="parentText" presStyleLbl="node1" presStyleIdx="1" presStyleCnt="6" custLinFactNeighborX="-78137" custLinFactNeighborY="83863">
        <dgm:presLayoutVars>
          <dgm:chMax val="1"/>
          <dgm:bulletEnabled val="1"/>
        </dgm:presLayoutVars>
      </dgm:prSet>
      <dgm:spPr/>
    </dgm:pt>
    <dgm:pt modelId="{A9174038-E6BF-4B60-91A7-CA9A45D5BA30}" type="pres">
      <dgm:prSet presAssocID="{EBFDD5BD-7C02-4005-9500-28A85DDC5F73}" presName="sp" presStyleCnt="0"/>
      <dgm:spPr/>
    </dgm:pt>
    <dgm:pt modelId="{579907A4-033A-4E27-B21E-BDA18432CA75}" type="pres">
      <dgm:prSet presAssocID="{C6A77751-26E5-4F72-A8F6-9B32B45AB09E}" presName="linNode" presStyleCnt="0"/>
      <dgm:spPr/>
    </dgm:pt>
    <dgm:pt modelId="{55F340BE-C28E-450E-A267-61232BD2E8D2}" type="pres">
      <dgm:prSet presAssocID="{C6A77751-26E5-4F72-A8F6-9B32B45AB09E}" presName="parentText" presStyleLbl="node1" presStyleIdx="2" presStyleCnt="6" custLinFactY="28101" custLinFactNeighborX="-78137" custLinFactNeighborY="100000">
        <dgm:presLayoutVars>
          <dgm:chMax val="1"/>
          <dgm:bulletEnabled val="1"/>
        </dgm:presLayoutVars>
      </dgm:prSet>
      <dgm:spPr/>
    </dgm:pt>
    <dgm:pt modelId="{5EF50CA7-2C7B-4451-AD33-2859838C6C9F}" type="pres">
      <dgm:prSet presAssocID="{333228D5-F504-47A7-AE3B-57729E22BCBA}" presName="sp" presStyleCnt="0"/>
      <dgm:spPr/>
    </dgm:pt>
    <dgm:pt modelId="{1CEEDBF5-492B-41A8-AC03-FD5C5D880C4D}" type="pres">
      <dgm:prSet presAssocID="{DD78A403-C2DA-4003-B890-25C46431E616}" presName="linNode" presStyleCnt="0"/>
      <dgm:spPr/>
    </dgm:pt>
    <dgm:pt modelId="{66E476C1-B674-4DB9-8ACF-15A86179A4B3}" type="pres">
      <dgm:prSet presAssocID="{DD78A403-C2DA-4003-B890-25C46431E616}" presName="parentText" presStyleLbl="node1" presStyleIdx="3" presStyleCnt="6" custLinFactY="-100000" custLinFactNeighborX="76038" custLinFactNeighborY="-174181">
        <dgm:presLayoutVars>
          <dgm:chMax val="1"/>
          <dgm:bulletEnabled val="1"/>
        </dgm:presLayoutVars>
      </dgm:prSet>
      <dgm:spPr/>
    </dgm:pt>
    <dgm:pt modelId="{8ADC4062-A3C8-4AAC-AD38-F11434CFA85C}" type="pres">
      <dgm:prSet presAssocID="{4F221832-1C80-4DA7-B210-56605889D348}" presName="sp" presStyleCnt="0"/>
      <dgm:spPr/>
    </dgm:pt>
    <dgm:pt modelId="{D50CBD78-ECB4-4E3B-973F-73A888465BBA}" type="pres">
      <dgm:prSet presAssocID="{AEC6C088-0325-403B-9449-B7B0FE54E277}" presName="linNode" presStyleCnt="0"/>
      <dgm:spPr/>
    </dgm:pt>
    <dgm:pt modelId="{094B7D76-D234-464E-9C2C-E7F218D10F64}" type="pres">
      <dgm:prSet presAssocID="{AEC6C088-0325-403B-9449-B7B0FE54E277}" presName="parentText" presStyleLbl="node1" presStyleIdx="4" presStyleCnt="6" custLinFactY="-100000" custLinFactNeighborX="76387" custLinFactNeighborY="-131137">
        <dgm:presLayoutVars>
          <dgm:chMax val="1"/>
          <dgm:bulletEnabled val="1"/>
        </dgm:presLayoutVars>
      </dgm:prSet>
      <dgm:spPr/>
    </dgm:pt>
    <dgm:pt modelId="{1BE244CF-BF48-4E7E-9069-FA484D1F4BB2}" type="pres">
      <dgm:prSet presAssocID="{F06D4866-6EB6-414B-BBF2-DD71EE881CC0}" presName="sp" presStyleCnt="0"/>
      <dgm:spPr/>
    </dgm:pt>
    <dgm:pt modelId="{5FB458E4-BCC9-414A-8CA7-77402A49E858}" type="pres">
      <dgm:prSet presAssocID="{99FCB99C-787A-4E5D-A96A-5432598E1221}" presName="linNode" presStyleCnt="0"/>
      <dgm:spPr/>
    </dgm:pt>
    <dgm:pt modelId="{31FB7561-C4FD-4D36-8787-D680A9FAFB1C}" type="pres">
      <dgm:prSet presAssocID="{99FCB99C-787A-4E5D-A96A-5432598E1221}" presName="parentText" presStyleLbl="node1" presStyleIdx="5" presStyleCnt="6" custLinFactY="-86899" custLinFactNeighborX="76387" custLinFactNeighborY="-100000">
        <dgm:presLayoutVars>
          <dgm:chMax val="1"/>
          <dgm:bulletEnabled val="1"/>
        </dgm:presLayoutVars>
      </dgm:prSet>
      <dgm:spPr/>
    </dgm:pt>
  </dgm:ptLst>
  <dgm:cxnLst>
    <dgm:cxn modelId="{50299319-8152-423B-ACA4-AF29405AE76B}" srcId="{105E2820-A5C9-4FFB-B268-FB97EFB3FCD9}" destId="{BCFB1A61-69CB-4F67-86BB-239319C396B6}" srcOrd="0" destOrd="0" parTransId="{AD4646EB-3A45-443E-9335-4FCE72106EC5}" sibTransId="{66DEDF94-1F2E-430E-B3B7-F2E1DDABB51E}"/>
    <dgm:cxn modelId="{EB25A05D-D401-4192-992F-1E2D8E72ABA4}" srcId="{105E2820-A5C9-4FFB-B268-FB97EFB3FCD9}" destId="{AEC6C088-0325-403B-9449-B7B0FE54E277}" srcOrd="4" destOrd="0" parTransId="{45C77D6A-4151-4A76-A875-8CA712613111}" sibTransId="{F06D4866-6EB6-414B-BBF2-DD71EE881CC0}"/>
    <dgm:cxn modelId="{21A6F26E-1765-4D0B-B2D0-FFDFEE516B58}" type="presOf" srcId="{105E2820-A5C9-4FFB-B268-FB97EFB3FCD9}" destId="{9C15AB7F-733C-4D66-B9DC-4457E1834EAD}" srcOrd="0" destOrd="0" presId="urn:microsoft.com/office/officeart/2005/8/layout/vList5"/>
    <dgm:cxn modelId="{7E6A218E-C689-41B3-8A6E-02AEC3780A84}" type="presOf" srcId="{C6A77751-26E5-4F72-A8F6-9B32B45AB09E}" destId="{55F340BE-C28E-450E-A267-61232BD2E8D2}" srcOrd="0" destOrd="0" presId="urn:microsoft.com/office/officeart/2005/8/layout/vList5"/>
    <dgm:cxn modelId="{58C27B8E-C78A-4303-9DEB-5A5EFC55522A}" srcId="{105E2820-A5C9-4FFB-B268-FB97EFB3FCD9}" destId="{99FCB99C-787A-4E5D-A96A-5432598E1221}" srcOrd="5" destOrd="0" parTransId="{0868DAD3-E6FD-41AD-8AFC-652BF2F3DB78}" sibTransId="{9DB5F566-FDDF-4EB8-916F-6DDF925BB3A8}"/>
    <dgm:cxn modelId="{1285419A-5C6A-475A-ABEB-ECA42216BCF7}" type="presOf" srcId="{D2AFA13C-0FE7-4686-9A00-1487A8F5FFC8}" destId="{93FD860B-3DC4-4F61-A599-CFBD51A41DFC}" srcOrd="0" destOrd="0" presId="urn:microsoft.com/office/officeart/2005/8/layout/vList5"/>
    <dgm:cxn modelId="{3B96219D-F753-4E68-AEA8-9125A08B0154}" type="presOf" srcId="{DD78A403-C2DA-4003-B890-25C46431E616}" destId="{66E476C1-B674-4DB9-8ACF-15A86179A4B3}" srcOrd="0" destOrd="0" presId="urn:microsoft.com/office/officeart/2005/8/layout/vList5"/>
    <dgm:cxn modelId="{069D849D-C6C2-4BD9-9E1B-E2616B2BA8D0}" srcId="{105E2820-A5C9-4FFB-B268-FB97EFB3FCD9}" destId="{D2AFA13C-0FE7-4686-9A00-1487A8F5FFC8}" srcOrd="1" destOrd="0" parTransId="{37C84F3A-2690-4EA8-A836-4718EA7703EB}" sibTransId="{EBFDD5BD-7C02-4005-9500-28A85DDC5F73}"/>
    <dgm:cxn modelId="{12A77CA0-CE5A-4256-B8A0-ADA9E7DB0FC4}" srcId="{105E2820-A5C9-4FFB-B268-FB97EFB3FCD9}" destId="{C6A77751-26E5-4F72-A8F6-9B32B45AB09E}" srcOrd="2" destOrd="0" parTransId="{A21EFB5B-E43F-4859-AB46-B557A581973C}" sibTransId="{333228D5-F504-47A7-AE3B-57729E22BCBA}"/>
    <dgm:cxn modelId="{E8988CA3-BC13-4485-9983-F9BB216DFB66}" srcId="{105E2820-A5C9-4FFB-B268-FB97EFB3FCD9}" destId="{DD78A403-C2DA-4003-B890-25C46431E616}" srcOrd="3" destOrd="0" parTransId="{2B131F6F-4960-4E0E-8000-55FBF505DA00}" sibTransId="{4F221832-1C80-4DA7-B210-56605889D348}"/>
    <dgm:cxn modelId="{D27F80BA-364A-48B4-AE5E-DAF6DA263156}" type="presOf" srcId="{99FCB99C-787A-4E5D-A96A-5432598E1221}" destId="{31FB7561-C4FD-4D36-8787-D680A9FAFB1C}" srcOrd="0" destOrd="0" presId="urn:microsoft.com/office/officeart/2005/8/layout/vList5"/>
    <dgm:cxn modelId="{D2689BDA-1AFF-49FD-B138-AEE36C4BEBDA}" type="presOf" srcId="{BCFB1A61-69CB-4F67-86BB-239319C396B6}" destId="{FAD85E2C-259E-4233-BD7B-7480D0E4F32B}" srcOrd="0" destOrd="0" presId="urn:microsoft.com/office/officeart/2005/8/layout/vList5"/>
    <dgm:cxn modelId="{D5B4F6F6-4DE4-4620-B73E-E0DB1A57FC52}" type="presOf" srcId="{AEC6C088-0325-403B-9449-B7B0FE54E277}" destId="{094B7D76-D234-464E-9C2C-E7F218D10F64}" srcOrd="0" destOrd="0" presId="urn:microsoft.com/office/officeart/2005/8/layout/vList5"/>
    <dgm:cxn modelId="{4A05D5B9-6229-4997-92E7-DB2B4ECC2FA3}" type="presParOf" srcId="{9C15AB7F-733C-4D66-B9DC-4457E1834EAD}" destId="{D56D9577-FD7E-42F4-BFA5-86F15D0DBE25}" srcOrd="0" destOrd="0" presId="urn:microsoft.com/office/officeart/2005/8/layout/vList5"/>
    <dgm:cxn modelId="{E4106AAE-ED15-4893-9217-21976C941E1E}" type="presParOf" srcId="{D56D9577-FD7E-42F4-BFA5-86F15D0DBE25}" destId="{FAD85E2C-259E-4233-BD7B-7480D0E4F32B}" srcOrd="0" destOrd="0" presId="urn:microsoft.com/office/officeart/2005/8/layout/vList5"/>
    <dgm:cxn modelId="{B556DFD5-D701-4CF0-836B-327A7246F403}" type="presParOf" srcId="{9C15AB7F-733C-4D66-B9DC-4457E1834EAD}" destId="{56B11B2C-7894-4EA9-A1A0-461E3B4D1B42}" srcOrd="1" destOrd="0" presId="urn:microsoft.com/office/officeart/2005/8/layout/vList5"/>
    <dgm:cxn modelId="{C7BCB002-C8D0-44F3-B289-75AF5705DB1A}" type="presParOf" srcId="{9C15AB7F-733C-4D66-B9DC-4457E1834EAD}" destId="{AE5D5D00-48FA-4006-8A0E-26BEC3A05523}" srcOrd="2" destOrd="0" presId="urn:microsoft.com/office/officeart/2005/8/layout/vList5"/>
    <dgm:cxn modelId="{BB8CB38F-1474-4669-9AE0-251F65B4E40F}" type="presParOf" srcId="{AE5D5D00-48FA-4006-8A0E-26BEC3A05523}" destId="{93FD860B-3DC4-4F61-A599-CFBD51A41DFC}" srcOrd="0" destOrd="0" presId="urn:microsoft.com/office/officeart/2005/8/layout/vList5"/>
    <dgm:cxn modelId="{DA1E76CF-2353-4069-AEC2-E6F64F58C419}" type="presParOf" srcId="{9C15AB7F-733C-4D66-B9DC-4457E1834EAD}" destId="{A9174038-E6BF-4B60-91A7-CA9A45D5BA30}" srcOrd="3" destOrd="0" presId="urn:microsoft.com/office/officeart/2005/8/layout/vList5"/>
    <dgm:cxn modelId="{FFB2EBA5-372D-492A-86A1-8FF44A06D4E3}" type="presParOf" srcId="{9C15AB7F-733C-4D66-B9DC-4457E1834EAD}" destId="{579907A4-033A-4E27-B21E-BDA18432CA75}" srcOrd="4" destOrd="0" presId="urn:microsoft.com/office/officeart/2005/8/layout/vList5"/>
    <dgm:cxn modelId="{8152D171-BBFD-4BE5-BAA5-D685E932899B}" type="presParOf" srcId="{579907A4-033A-4E27-B21E-BDA18432CA75}" destId="{55F340BE-C28E-450E-A267-61232BD2E8D2}" srcOrd="0" destOrd="0" presId="urn:microsoft.com/office/officeart/2005/8/layout/vList5"/>
    <dgm:cxn modelId="{ECA601D8-9767-4AF4-92FB-6EB00DBB5E7A}" type="presParOf" srcId="{9C15AB7F-733C-4D66-B9DC-4457E1834EAD}" destId="{5EF50CA7-2C7B-4451-AD33-2859838C6C9F}" srcOrd="5" destOrd="0" presId="urn:microsoft.com/office/officeart/2005/8/layout/vList5"/>
    <dgm:cxn modelId="{5ED3942D-6F64-499E-9117-BE46A5C664E1}" type="presParOf" srcId="{9C15AB7F-733C-4D66-B9DC-4457E1834EAD}" destId="{1CEEDBF5-492B-41A8-AC03-FD5C5D880C4D}" srcOrd="6" destOrd="0" presId="urn:microsoft.com/office/officeart/2005/8/layout/vList5"/>
    <dgm:cxn modelId="{72262BD9-13E7-40EA-A485-FA02F98A715C}" type="presParOf" srcId="{1CEEDBF5-492B-41A8-AC03-FD5C5D880C4D}" destId="{66E476C1-B674-4DB9-8ACF-15A86179A4B3}" srcOrd="0" destOrd="0" presId="urn:microsoft.com/office/officeart/2005/8/layout/vList5"/>
    <dgm:cxn modelId="{44726C9B-2519-4866-A423-5385D56C4CEE}" type="presParOf" srcId="{9C15AB7F-733C-4D66-B9DC-4457E1834EAD}" destId="{8ADC4062-A3C8-4AAC-AD38-F11434CFA85C}" srcOrd="7" destOrd="0" presId="urn:microsoft.com/office/officeart/2005/8/layout/vList5"/>
    <dgm:cxn modelId="{5B207B92-1B2E-4CCC-9B4C-F831301203AD}" type="presParOf" srcId="{9C15AB7F-733C-4D66-B9DC-4457E1834EAD}" destId="{D50CBD78-ECB4-4E3B-973F-73A888465BBA}" srcOrd="8" destOrd="0" presId="urn:microsoft.com/office/officeart/2005/8/layout/vList5"/>
    <dgm:cxn modelId="{086FB089-1C3B-4003-B7BD-2F7FC211B4C3}" type="presParOf" srcId="{D50CBD78-ECB4-4E3B-973F-73A888465BBA}" destId="{094B7D76-D234-464E-9C2C-E7F218D10F64}" srcOrd="0" destOrd="0" presId="urn:microsoft.com/office/officeart/2005/8/layout/vList5"/>
    <dgm:cxn modelId="{89F6357D-2429-43E9-BBB8-7B8246891678}" type="presParOf" srcId="{9C15AB7F-733C-4D66-B9DC-4457E1834EAD}" destId="{1BE244CF-BF48-4E7E-9069-FA484D1F4BB2}" srcOrd="9" destOrd="0" presId="urn:microsoft.com/office/officeart/2005/8/layout/vList5"/>
    <dgm:cxn modelId="{ACBD64FF-1C1E-498C-A62C-9A2B15DFA6C1}" type="presParOf" srcId="{9C15AB7F-733C-4D66-B9DC-4457E1834EAD}" destId="{5FB458E4-BCC9-414A-8CA7-77402A49E858}" srcOrd="10" destOrd="0" presId="urn:microsoft.com/office/officeart/2005/8/layout/vList5"/>
    <dgm:cxn modelId="{AEA804B0-7CA9-4C0B-A1F4-D7E52BC41787}" type="presParOf" srcId="{5FB458E4-BCC9-414A-8CA7-77402A49E858}" destId="{31FB7561-C4FD-4D36-8787-D680A9FAFB1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3A08D1-018C-4596-825B-31168D976D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05C564B-11B4-4D52-84BB-11C162B39AF4}">
      <dgm:prSet phldrT="[Text]"/>
      <dgm:spPr/>
      <dgm:t>
        <a:bodyPr/>
        <a:lstStyle/>
        <a:p>
          <a:r>
            <a:rPr lang="cy-GB" noProof="0" dirty="0"/>
            <a:t>Byddwch yn gyson – cyn lleied o newidiadau ag y bo modd.</a:t>
          </a:r>
          <a:endParaRPr lang="en-GB" dirty="0"/>
        </a:p>
      </dgm:t>
    </dgm:pt>
    <dgm:pt modelId="{75535BF1-9C1E-4FFB-B4AE-19CC6925B100}" type="parTrans" cxnId="{0A02B8B1-D315-4773-9376-5A15FAF2B1EF}">
      <dgm:prSet/>
      <dgm:spPr/>
      <dgm:t>
        <a:bodyPr/>
        <a:lstStyle/>
        <a:p>
          <a:endParaRPr lang="en-GB"/>
        </a:p>
      </dgm:t>
    </dgm:pt>
    <dgm:pt modelId="{3C12FD7D-5F96-47E9-B0C9-BAD2E07C53F2}" type="sibTrans" cxnId="{0A02B8B1-D315-4773-9376-5A15FAF2B1EF}">
      <dgm:prSet/>
      <dgm:spPr/>
      <dgm:t>
        <a:bodyPr/>
        <a:lstStyle/>
        <a:p>
          <a:endParaRPr lang="en-GB"/>
        </a:p>
      </dgm:t>
    </dgm:pt>
    <dgm:pt modelId="{927C7A74-624A-4B2D-9B96-B158249DF4A1}">
      <dgm:prSet phldrT="[Text]"/>
      <dgm:spPr/>
      <dgm:t>
        <a:bodyPr/>
        <a:lstStyle/>
        <a:p>
          <a:r>
            <a:rPr lang="cy-GB" noProof="0" dirty="0"/>
            <a:t>Rhowch strwythur ychwanegol mewn gweithgareddau sy’n gymhleth neu’n dibynnu ar ddychymyg cymdeithasol.</a:t>
          </a:r>
          <a:endParaRPr lang="en-GB" dirty="0"/>
        </a:p>
      </dgm:t>
    </dgm:pt>
    <dgm:pt modelId="{01A6A952-671F-4259-AB53-21C907502736}" type="parTrans" cxnId="{D0C84F2E-46B5-41A4-9913-5DD24BAC2BCB}">
      <dgm:prSet/>
      <dgm:spPr/>
      <dgm:t>
        <a:bodyPr/>
        <a:lstStyle/>
        <a:p>
          <a:endParaRPr lang="en-GB"/>
        </a:p>
      </dgm:t>
    </dgm:pt>
    <dgm:pt modelId="{0240DBF7-3295-4B92-A5BF-808CE2A1ECD3}" type="sibTrans" cxnId="{D0C84F2E-46B5-41A4-9913-5DD24BAC2BCB}">
      <dgm:prSet/>
      <dgm:spPr/>
      <dgm:t>
        <a:bodyPr/>
        <a:lstStyle/>
        <a:p>
          <a:endParaRPr lang="en-GB"/>
        </a:p>
      </dgm:t>
    </dgm:pt>
    <dgm:pt modelId="{F6D893BE-C757-4182-90DC-7A5C108E6604}">
      <dgm:prSet phldrT="[Text]"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Dylech chi gynnig gêmau a gweithgareddau ac iddyn nhw drefn a rheolau eglur yn hytrach na rhai sy’n ymwneud â dychmygu</a:t>
          </a:r>
          <a:r>
            <a:rPr lang="en-GB" dirty="0">
              <a:solidFill>
                <a:schemeClr val="bg1"/>
              </a:solidFill>
            </a:rPr>
            <a:t>. </a:t>
          </a:r>
        </a:p>
      </dgm:t>
    </dgm:pt>
    <dgm:pt modelId="{41E23152-83F4-4CE0-B801-4DAEDEA7C250}" type="parTrans" cxnId="{0819A3C6-0391-4FB8-9A00-275CAAE20488}">
      <dgm:prSet/>
      <dgm:spPr/>
      <dgm:t>
        <a:bodyPr/>
        <a:lstStyle/>
        <a:p>
          <a:endParaRPr lang="en-GB"/>
        </a:p>
      </dgm:t>
    </dgm:pt>
    <dgm:pt modelId="{6D91AFD4-2FF8-4E76-80E5-1C0E26173080}" type="sibTrans" cxnId="{0819A3C6-0391-4FB8-9A00-275CAAE20488}">
      <dgm:prSet/>
      <dgm:spPr/>
      <dgm:t>
        <a:bodyPr/>
        <a:lstStyle/>
        <a:p>
          <a:endParaRPr lang="en-GB"/>
        </a:p>
      </dgm:t>
    </dgm:pt>
    <dgm:pt modelId="{F211B538-3EC1-4977-84B0-1B91997255C9}">
      <dgm:prSet phldrT="[Text]"/>
      <dgm:spPr/>
      <dgm:t>
        <a:bodyPr/>
        <a:lstStyle/>
        <a:p>
          <a:r>
            <a:rPr lang="cy-GB" noProof="0" dirty="0"/>
            <a:t>Rhowch strwythur ar ffurf cynllunwyr, rhestrau neu amserlenni.*</a:t>
          </a:r>
          <a:endParaRPr lang="en-GB" dirty="0"/>
        </a:p>
      </dgm:t>
    </dgm:pt>
    <dgm:pt modelId="{9470EE43-A0AF-41F4-A042-AA064801B56F}" type="parTrans" cxnId="{3D9B0A35-572D-49E3-912B-5E3CFA093C92}">
      <dgm:prSet/>
      <dgm:spPr/>
      <dgm:t>
        <a:bodyPr/>
        <a:lstStyle/>
        <a:p>
          <a:endParaRPr lang="en-GB"/>
        </a:p>
      </dgm:t>
    </dgm:pt>
    <dgm:pt modelId="{FFB07DD6-834B-400C-AB06-D8010E1781E3}" type="sibTrans" cxnId="{3D9B0A35-572D-49E3-912B-5E3CFA093C92}">
      <dgm:prSet/>
      <dgm:spPr/>
      <dgm:t>
        <a:bodyPr/>
        <a:lstStyle/>
        <a:p>
          <a:endParaRPr lang="en-GB"/>
        </a:p>
      </dgm:t>
    </dgm:pt>
    <dgm:pt modelId="{EC7148F9-8645-486F-8F0C-18E9FD657D66}">
      <dgm:prSet phldrT="[Text]"/>
      <dgm:spPr/>
      <dgm:t>
        <a:bodyPr/>
        <a:lstStyle/>
        <a:p>
          <a:r>
            <a:rPr lang="cy-GB" noProof="0" dirty="0">
              <a:solidFill>
                <a:schemeClr val="bg1"/>
              </a:solidFill>
            </a:rPr>
            <a:t>Dylech chi gynnig ond hyn a hyn o ddewisiadau yn hytrach na dewis rhydd.</a:t>
          </a:r>
        </a:p>
      </dgm:t>
    </dgm:pt>
    <dgm:pt modelId="{3FA8E555-7735-417C-8D5C-4C5B40F2EF76}" type="parTrans" cxnId="{6E6E6EB5-7273-4BDF-A103-0B7D8D9A723F}">
      <dgm:prSet/>
      <dgm:spPr/>
      <dgm:t>
        <a:bodyPr/>
        <a:lstStyle/>
        <a:p>
          <a:endParaRPr lang="en-GB"/>
        </a:p>
      </dgm:t>
    </dgm:pt>
    <dgm:pt modelId="{1533C24F-2441-4791-8A27-08368E976A1E}" type="sibTrans" cxnId="{6E6E6EB5-7273-4BDF-A103-0B7D8D9A723F}">
      <dgm:prSet/>
      <dgm:spPr/>
      <dgm:t>
        <a:bodyPr/>
        <a:lstStyle/>
        <a:p>
          <a:endParaRPr lang="en-GB"/>
        </a:p>
      </dgm:t>
    </dgm:pt>
    <dgm:pt modelId="{ADD581EE-658A-4AA0-9EC0-9EFD1A52F901}">
      <dgm:prSet phldrT="[Text]"/>
      <dgm:spPr/>
      <dgm:t>
        <a:bodyPr/>
        <a:lstStyle/>
        <a:p>
          <a:r>
            <a:rPr lang="cy-GB" noProof="0" dirty="0"/>
            <a:t>Disgrifiwch yr hyn a hoffech chi heb dybio y bydd unigolyn yn gweld beth mae disgwyl iddo ei wneud trwy eich amneidiau neu’ch arwyddion.</a:t>
          </a:r>
          <a:endParaRPr lang="en-GB" dirty="0"/>
        </a:p>
      </dgm:t>
    </dgm:pt>
    <dgm:pt modelId="{1213E0F3-D296-467B-826A-3BD64FA49288}" type="parTrans" cxnId="{87411C24-8808-487A-BF8A-E7D50351648C}">
      <dgm:prSet/>
      <dgm:spPr/>
      <dgm:t>
        <a:bodyPr/>
        <a:lstStyle/>
        <a:p>
          <a:endParaRPr lang="en-GB"/>
        </a:p>
      </dgm:t>
    </dgm:pt>
    <dgm:pt modelId="{40B124A7-2B5B-4C0B-8017-B4CE410A62E9}" type="sibTrans" cxnId="{87411C24-8808-487A-BF8A-E7D50351648C}">
      <dgm:prSet/>
      <dgm:spPr/>
      <dgm:t>
        <a:bodyPr/>
        <a:lstStyle/>
        <a:p>
          <a:endParaRPr lang="en-GB"/>
        </a:p>
      </dgm:t>
    </dgm:pt>
    <dgm:pt modelId="{8347E656-090C-4063-82E7-81BCD4E2D4C8}" type="pres">
      <dgm:prSet presAssocID="{E53A08D1-018C-4596-825B-31168D976D9A}" presName="diagram" presStyleCnt="0">
        <dgm:presLayoutVars>
          <dgm:dir/>
          <dgm:resizeHandles val="exact"/>
        </dgm:presLayoutVars>
      </dgm:prSet>
      <dgm:spPr/>
    </dgm:pt>
    <dgm:pt modelId="{A616FB66-BADE-4A7A-9FB0-EDB91F4EBB3D}" type="pres">
      <dgm:prSet presAssocID="{105C564B-11B4-4D52-84BB-11C162B39AF4}" presName="node" presStyleLbl="node1" presStyleIdx="0" presStyleCnt="6">
        <dgm:presLayoutVars>
          <dgm:bulletEnabled val="1"/>
        </dgm:presLayoutVars>
      </dgm:prSet>
      <dgm:spPr/>
    </dgm:pt>
    <dgm:pt modelId="{8B60EE49-A9C2-4F86-A8DC-A7C44C87AA33}" type="pres">
      <dgm:prSet presAssocID="{3C12FD7D-5F96-47E9-B0C9-BAD2E07C53F2}" presName="sibTrans" presStyleCnt="0"/>
      <dgm:spPr/>
    </dgm:pt>
    <dgm:pt modelId="{853BFE7B-E0FC-4DF7-BCA8-6F59DF9B13C1}" type="pres">
      <dgm:prSet presAssocID="{927C7A74-624A-4B2D-9B96-B158249DF4A1}" presName="node" presStyleLbl="node1" presStyleIdx="1" presStyleCnt="6">
        <dgm:presLayoutVars>
          <dgm:bulletEnabled val="1"/>
        </dgm:presLayoutVars>
      </dgm:prSet>
      <dgm:spPr/>
    </dgm:pt>
    <dgm:pt modelId="{3115B4D0-32CF-41A7-8F7D-688FFDDD6731}" type="pres">
      <dgm:prSet presAssocID="{0240DBF7-3295-4B92-A5BF-808CE2A1ECD3}" presName="sibTrans" presStyleCnt="0"/>
      <dgm:spPr/>
    </dgm:pt>
    <dgm:pt modelId="{3FAA9FD3-F221-4A2E-88A0-21BC34430E5E}" type="pres">
      <dgm:prSet presAssocID="{F6D893BE-C757-4182-90DC-7A5C108E6604}" presName="node" presStyleLbl="node1" presStyleIdx="2" presStyleCnt="6">
        <dgm:presLayoutVars>
          <dgm:bulletEnabled val="1"/>
        </dgm:presLayoutVars>
      </dgm:prSet>
      <dgm:spPr/>
    </dgm:pt>
    <dgm:pt modelId="{1C5AB1EC-26AD-45ED-99EC-CDB909A26388}" type="pres">
      <dgm:prSet presAssocID="{6D91AFD4-2FF8-4E76-80E5-1C0E26173080}" presName="sibTrans" presStyleCnt="0"/>
      <dgm:spPr/>
    </dgm:pt>
    <dgm:pt modelId="{69913D9C-353A-446D-96BB-1BD819E7114D}" type="pres">
      <dgm:prSet presAssocID="{F211B538-3EC1-4977-84B0-1B91997255C9}" presName="node" presStyleLbl="node1" presStyleIdx="3" presStyleCnt="6">
        <dgm:presLayoutVars>
          <dgm:bulletEnabled val="1"/>
        </dgm:presLayoutVars>
      </dgm:prSet>
      <dgm:spPr/>
    </dgm:pt>
    <dgm:pt modelId="{729EAA9C-3758-4C84-A5EB-FD757CDD7E34}" type="pres">
      <dgm:prSet presAssocID="{FFB07DD6-834B-400C-AB06-D8010E1781E3}" presName="sibTrans" presStyleCnt="0"/>
      <dgm:spPr/>
    </dgm:pt>
    <dgm:pt modelId="{E762F25F-340B-4E11-A648-6BBA11CD44E6}" type="pres">
      <dgm:prSet presAssocID="{EC7148F9-8645-486F-8F0C-18E9FD657D66}" presName="node" presStyleLbl="node1" presStyleIdx="4" presStyleCnt="6">
        <dgm:presLayoutVars>
          <dgm:bulletEnabled val="1"/>
        </dgm:presLayoutVars>
      </dgm:prSet>
      <dgm:spPr/>
    </dgm:pt>
    <dgm:pt modelId="{C9A2E72C-22EB-436D-B75B-6986A0114CDE}" type="pres">
      <dgm:prSet presAssocID="{1533C24F-2441-4791-8A27-08368E976A1E}" presName="sibTrans" presStyleCnt="0"/>
      <dgm:spPr/>
    </dgm:pt>
    <dgm:pt modelId="{546E6C87-5C56-4F7E-BDAA-70A3373A6915}" type="pres">
      <dgm:prSet presAssocID="{ADD581EE-658A-4AA0-9EC0-9EFD1A52F901}" presName="node" presStyleLbl="node1" presStyleIdx="5" presStyleCnt="6">
        <dgm:presLayoutVars>
          <dgm:bulletEnabled val="1"/>
        </dgm:presLayoutVars>
      </dgm:prSet>
      <dgm:spPr/>
    </dgm:pt>
  </dgm:ptLst>
  <dgm:cxnLst>
    <dgm:cxn modelId="{4B801D08-CBFE-40AE-B525-12EF08EAA584}" type="presOf" srcId="{ADD581EE-658A-4AA0-9EC0-9EFD1A52F901}" destId="{546E6C87-5C56-4F7E-BDAA-70A3373A6915}" srcOrd="0" destOrd="0" presId="urn:microsoft.com/office/officeart/2005/8/layout/default"/>
    <dgm:cxn modelId="{87411C24-8808-487A-BF8A-E7D50351648C}" srcId="{E53A08D1-018C-4596-825B-31168D976D9A}" destId="{ADD581EE-658A-4AA0-9EC0-9EFD1A52F901}" srcOrd="5" destOrd="0" parTransId="{1213E0F3-D296-467B-826A-3BD64FA49288}" sibTransId="{40B124A7-2B5B-4C0B-8017-B4CE410A62E9}"/>
    <dgm:cxn modelId="{D0C84F2E-46B5-41A4-9913-5DD24BAC2BCB}" srcId="{E53A08D1-018C-4596-825B-31168D976D9A}" destId="{927C7A74-624A-4B2D-9B96-B158249DF4A1}" srcOrd="1" destOrd="0" parTransId="{01A6A952-671F-4259-AB53-21C907502736}" sibTransId="{0240DBF7-3295-4B92-A5BF-808CE2A1ECD3}"/>
    <dgm:cxn modelId="{3D9B0A35-572D-49E3-912B-5E3CFA093C92}" srcId="{E53A08D1-018C-4596-825B-31168D976D9A}" destId="{F211B538-3EC1-4977-84B0-1B91997255C9}" srcOrd="3" destOrd="0" parTransId="{9470EE43-A0AF-41F4-A042-AA064801B56F}" sibTransId="{FFB07DD6-834B-400C-AB06-D8010E1781E3}"/>
    <dgm:cxn modelId="{ED44D83C-4AE5-4B76-82D3-3ADABA468B0E}" type="presOf" srcId="{105C564B-11B4-4D52-84BB-11C162B39AF4}" destId="{A616FB66-BADE-4A7A-9FB0-EDB91F4EBB3D}" srcOrd="0" destOrd="0" presId="urn:microsoft.com/office/officeart/2005/8/layout/default"/>
    <dgm:cxn modelId="{333B796D-8964-43A3-B29D-37AA09FCA89A}" type="presOf" srcId="{E53A08D1-018C-4596-825B-31168D976D9A}" destId="{8347E656-090C-4063-82E7-81BCD4E2D4C8}" srcOrd="0" destOrd="0" presId="urn:microsoft.com/office/officeart/2005/8/layout/default"/>
    <dgm:cxn modelId="{B5BF5057-08F9-480E-9E66-8479DB57CCE0}" type="presOf" srcId="{EC7148F9-8645-486F-8F0C-18E9FD657D66}" destId="{E762F25F-340B-4E11-A648-6BBA11CD44E6}" srcOrd="0" destOrd="0" presId="urn:microsoft.com/office/officeart/2005/8/layout/default"/>
    <dgm:cxn modelId="{CDEEAB7F-8476-4909-8F83-C940CCB880B3}" type="presOf" srcId="{F6D893BE-C757-4182-90DC-7A5C108E6604}" destId="{3FAA9FD3-F221-4A2E-88A0-21BC34430E5E}" srcOrd="0" destOrd="0" presId="urn:microsoft.com/office/officeart/2005/8/layout/default"/>
    <dgm:cxn modelId="{0A02B8B1-D315-4773-9376-5A15FAF2B1EF}" srcId="{E53A08D1-018C-4596-825B-31168D976D9A}" destId="{105C564B-11B4-4D52-84BB-11C162B39AF4}" srcOrd="0" destOrd="0" parTransId="{75535BF1-9C1E-4FFB-B4AE-19CC6925B100}" sibTransId="{3C12FD7D-5F96-47E9-B0C9-BAD2E07C53F2}"/>
    <dgm:cxn modelId="{6E6E6EB5-7273-4BDF-A103-0B7D8D9A723F}" srcId="{E53A08D1-018C-4596-825B-31168D976D9A}" destId="{EC7148F9-8645-486F-8F0C-18E9FD657D66}" srcOrd="4" destOrd="0" parTransId="{3FA8E555-7735-417C-8D5C-4C5B40F2EF76}" sibTransId="{1533C24F-2441-4791-8A27-08368E976A1E}"/>
    <dgm:cxn modelId="{085F61BA-30F2-4AE0-8009-2FDB02EE850E}" type="presOf" srcId="{927C7A74-624A-4B2D-9B96-B158249DF4A1}" destId="{853BFE7B-E0FC-4DF7-BCA8-6F59DF9B13C1}" srcOrd="0" destOrd="0" presId="urn:microsoft.com/office/officeart/2005/8/layout/default"/>
    <dgm:cxn modelId="{0819A3C6-0391-4FB8-9A00-275CAAE20488}" srcId="{E53A08D1-018C-4596-825B-31168D976D9A}" destId="{F6D893BE-C757-4182-90DC-7A5C108E6604}" srcOrd="2" destOrd="0" parTransId="{41E23152-83F4-4CE0-B801-4DAEDEA7C250}" sibTransId="{6D91AFD4-2FF8-4E76-80E5-1C0E26173080}"/>
    <dgm:cxn modelId="{ACD5B7DE-149D-446D-A78F-F3EAB54B81C1}" type="presOf" srcId="{F211B538-3EC1-4977-84B0-1B91997255C9}" destId="{69913D9C-353A-446D-96BB-1BD819E7114D}" srcOrd="0" destOrd="0" presId="urn:microsoft.com/office/officeart/2005/8/layout/default"/>
    <dgm:cxn modelId="{31933049-A5C9-4186-A54B-E4963ACF178B}" type="presParOf" srcId="{8347E656-090C-4063-82E7-81BCD4E2D4C8}" destId="{A616FB66-BADE-4A7A-9FB0-EDB91F4EBB3D}" srcOrd="0" destOrd="0" presId="urn:microsoft.com/office/officeart/2005/8/layout/default"/>
    <dgm:cxn modelId="{D8408E5A-BCDB-4764-9FC8-E8539D603FBC}" type="presParOf" srcId="{8347E656-090C-4063-82E7-81BCD4E2D4C8}" destId="{8B60EE49-A9C2-4F86-A8DC-A7C44C87AA33}" srcOrd="1" destOrd="0" presId="urn:microsoft.com/office/officeart/2005/8/layout/default"/>
    <dgm:cxn modelId="{91161DEE-CDC3-4299-B3E2-5549E278C45D}" type="presParOf" srcId="{8347E656-090C-4063-82E7-81BCD4E2D4C8}" destId="{853BFE7B-E0FC-4DF7-BCA8-6F59DF9B13C1}" srcOrd="2" destOrd="0" presId="urn:microsoft.com/office/officeart/2005/8/layout/default"/>
    <dgm:cxn modelId="{F5D16AF1-1D73-43D8-8140-7227052BC0B9}" type="presParOf" srcId="{8347E656-090C-4063-82E7-81BCD4E2D4C8}" destId="{3115B4D0-32CF-41A7-8F7D-688FFDDD6731}" srcOrd="3" destOrd="0" presId="urn:microsoft.com/office/officeart/2005/8/layout/default"/>
    <dgm:cxn modelId="{BCF34E08-78F4-4BEB-8950-6316925DEAFC}" type="presParOf" srcId="{8347E656-090C-4063-82E7-81BCD4E2D4C8}" destId="{3FAA9FD3-F221-4A2E-88A0-21BC34430E5E}" srcOrd="4" destOrd="0" presId="urn:microsoft.com/office/officeart/2005/8/layout/default"/>
    <dgm:cxn modelId="{D2995DD0-8A74-42E9-872D-9B09C8EC2933}" type="presParOf" srcId="{8347E656-090C-4063-82E7-81BCD4E2D4C8}" destId="{1C5AB1EC-26AD-45ED-99EC-CDB909A26388}" srcOrd="5" destOrd="0" presId="urn:microsoft.com/office/officeart/2005/8/layout/default"/>
    <dgm:cxn modelId="{8D38CC56-25BB-4FAC-9594-809A157B5FC1}" type="presParOf" srcId="{8347E656-090C-4063-82E7-81BCD4E2D4C8}" destId="{69913D9C-353A-446D-96BB-1BD819E7114D}" srcOrd="6" destOrd="0" presId="urn:microsoft.com/office/officeart/2005/8/layout/default"/>
    <dgm:cxn modelId="{564035B0-DE70-4024-B3B4-3AE556533BB0}" type="presParOf" srcId="{8347E656-090C-4063-82E7-81BCD4E2D4C8}" destId="{729EAA9C-3758-4C84-A5EB-FD757CDD7E34}" srcOrd="7" destOrd="0" presId="urn:microsoft.com/office/officeart/2005/8/layout/default"/>
    <dgm:cxn modelId="{C95155FE-1901-43FB-96EA-905DF37047DA}" type="presParOf" srcId="{8347E656-090C-4063-82E7-81BCD4E2D4C8}" destId="{E762F25F-340B-4E11-A648-6BBA11CD44E6}" srcOrd="8" destOrd="0" presId="urn:microsoft.com/office/officeart/2005/8/layout/default"/>
    <dgm:cxn modelId="{D9DD80FE-7F84-4D69-8E48-404F1D588F88}" type="presParOf" srcId="{8347E656-090C-4063-82E7-81BCD4E2D4C8}" destId="{C9A2E72C-22EB-436D-B75B-6986A0114CDE}" srcOrd="9" destOrd="0" presId="urn:microsoft.com/office/officeart/2005/8/layout/default"/>
    <dgm:cxn modelId="{8CA48668-E8D5-49AF-8E9B-83641CF716EF}" type="presParOf" srcId="{8347E656-090C-4063-82E7-81BCD4E2D4C8}" destId="{546E6C87-5C56-4F7E-BDAA-70A3373A69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949B4-3E3A-400C-B12E-E58609BC90A0}">
      <dsp:nvSpPr>
        <dsp:cNvPr id="0" name=""/>
        <dsp:cNvSpPr/>
      </dsp:nvSpPr>
      <dsp:spPr>
        <a:xfrm>
          <a:off x="0" y="40888"/>
          <a:ext cx="7283152" cy="1759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kern="1200" noProof="0" dirty="0"/>
            <a:t>Mae amcangyfrif bod anhwylderau’r sbectrwm awtistaidd yn effeithio ar un ym mhob 100 o bobl.</a:t>
          </a:r>
          <a:endParaRPr lang="en-GB" sz="3200" kern="1200" dirty="0"/>
        </a:p>
      </dsp:txBody>
      <dsp:txXfrm>
        <a:off x="85900" y="126788"/>
        <a:ext cx="7111352" cy="1587880"/>
      </dsp:txXfrm>
    </dsp:sp>
    <dsp:sp modelId="{C2A45298-B07F-495A-A500-A76889132E85}">
      <dsp:nvSpPr>
        <dsp:cNvPr id="0" name=""/>
        <dsp:cNvSpPr/>
      </dsp:nvSpPr>
      <dsp:spPr>
        <a:xfrm>
          <a:off x="0" y="1892729"/>
          <a:ext cx="7283152" cy="17596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kern="1200" noProof="0" dirty="0"/>
            <a:t>Bydd anhwylderau’n parhau am oes ac yn effeithio ar bobl o bob cefndir.</a:t>
          </a:r>
          <a:endParaRPr lang="en-GB" sz="3200" kern="1200" dirty="0"/>
        </a:p>
      </dsp:txBody>
      <dsp:txXfrm>
        <a:off x="85900" y="1978629"/>
        <a:ext cx="7111352" cy="1587880"/>
      </dsp:txXfrm>
    </dsp:sp>
    <dsp:sp modelId="{786A791D-40D4-43BF-8045-CCEE56644D27}">
      <dsp:nvSpPr>
        <dsp:cNvPr id="0" name=""/>
        <dsp:cNvSpPr/>
      </dsp:nvSpPr>
      <dsp:spPr>
        <a:xfrm>
          <a:off x="0" y="3744569"/>
          <a:ext cx="7283152" cy="1759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kern="1200" noProof="0" dirty="0"/>
            <a:t>Mae mwy o ddynion na merched a chanddynt anhwylderau, er ein bod yn gwybod bod sawl merch heb ei chyfrif.</a:t>
          </a:r>
          <a:endParaRPr lang="en-GB" sz="3200" kern="1200" dirty="0"/>
        </a:p>
      </dsp:txBody>
      <dsp:txXfrm>
        <a:off x="85900" y="3830469"/>
        <a:ext cx="7111352" cy="1587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11B11-AC84-4FA7-9FD1-133C1BEBF7AD}">
      <dsp:nvSpPr>
        <dsp:cNvPr id="0" name=""/>
        <dsp:cNvSpPr/>
      </dsp:nvSpPr>
      <dsp:spPr>
        <a:xfrm>
          <a:off x="2505878" y="3636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cyffwrdd)</a:t>
          </a:r>
          <a:endParaRPr lang="en-GB" sz="2600" kern="1200" dirty="0"/>
        </a:p>
      </dsp:txBody>
      <dsp:txXfrm>
        <a:off x="2505878" y="71564"/>
        <a:ext cx="3555032" cy="407571"/>
      </dsp:txXfrm>
    </dsp:sp>
    <dsp:sp modelId="{991AD9FD-0D30-4B1A-A4C7-BF4916DDCEA5}">
      <dsp:nvSpPr>
        <dsp:cNvPr id="0" name=""/>
        <dsp:cNvSpPr/>
      </dsp:nvSpPr>
      <dsp:spPr>
        <a:xfrm>
          <a:off x="0" y="3636"/>
          <a:ext cx="2505878" cy="543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cyffyrddol</a:t>
          </a:r>
          <a:endParaRPr lang="en-GB" sz="2700" kern="1200" dirty="0"/>
        </a:p>
      </dsp:txBody>
      <dsp:txXfrm>
        <a:off x="26528" y="30164"/>
        <a:ext cx="2452822" cy="490371"/>
      </dsp:txXfrm>
    </dsp:sp>
    <dsp:sp modelId="{A13471A4-8C16-43AE-9769-9056259C8422}">
      <dsp:nvSpPr>
        <dsp:cNvPr id="0" name=""/>
        <dsp:cNvSpPr/>
      </dsp:nvSpPr>
      <dsp:spPr>
        <a:xfrm>
          <a:off x="2505878" y="601406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379883"/>
            <a:satOff val="2418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79883"/>
              <a:satOff val="2418"/>
              <a:lumOff val="7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symud</a:t>
          </a:r>
          <a:r>
            <a:rPr lang="en-GB" sz="2600" kern="1200" dirty="0"/>
            <a:t>)</a:t>
          </a:r>
        </a:p>
      </dsp:txBody>
      <dsp:txXfrm>
        <a:off x="2505878" y="669334"/>
        <a:ext cx="3555032" cy="407571"/>
      </dsp:txXfrm>
    </dsp:sp>
    <dsp:sp modelId="{532D5BE8-39D9-4190-86F6-CA0376A5D52A}">
      <dsp:nvSpPr>
        <dsp:cNvPr id="0" name=""/>
        <dsp:cNvSpPr/>
      </dsp:nvSpPr>
      <dsp:spPr>
        <a:xfrm>
          <a:off x="0" y="601406"/>
          <a:ext cx="2505878" cy="543427"/>
        </a:xfrm>
        <a:prstGeom prst="roundRect">
          <a:avLst/>
        </a:prstGeom>
        <a:solidFill>
          <a:schemeClr val="accent2">
            <a:hueOff val="1270128"/>
            <a:satOff val="-7692"/>
            <a:lumOff val="496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cynteddol</a:t>
          </a:r>
          <a:endParaRPr lang="en-GB" sz="2700" kern="1200" dirty="0"/>
        </a:p>
      </dsp:txBody>
      <dsp:txXfrm>
        <a:off x="26528" y="627934"/>
        <a:ext cx="2452822" cy="490371"/>
      </dsp:txXfrm>
    </dsp:sp>
    <dsp:sp modelId="{EC1A8F9D-690E-4449-AE00-CD1ED85BA614}">
      <dsp:nvSpPr>
        <dsp:cNvPr id="0" name=""/>
        <dsp:cNvSpPr/>
      </dsp:nvSpPr>
      <dsp:spPr>
        <a:xfrm>
          <a:off x="2505878" y="1199177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759766"/>
            <a:satOff val="4836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759766"/>
              <a:satOff val="4836"/>
              <a:lumOff val="14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ffordd o sefyll/eistedd</a:t>
          </a:r>
          <a:r>
            <a:rPr lang="en-GB" sz="2600" kern="1200" dirty="0"/>
            <a:t>)</a:t>
          </a:r>
        </a:p>
      </dsp:txBody>
      <dsp:txXfrm>
        <a:off x="2505878" y="1267105"/>
        <a:ext cx="3555032" cy="407571"/>
      </dsp:txXfrm>
    </dsp:sp>
    <dsp:sp modelId="{AAC61C41-F4F8-4968-B65C-D0CBE232518C}">
      <dsp:nvSpPr>
        <dsp:cNvPr id="0" name=""/>
        <dsp:cNvSpPr/>
      </dsp:nvSpPr>
      <dsp:spPr>
        <a:xfrm>
          <a:off x="0" y="1199177"/>
          <a:ext cx="2505878" cy="543427"/>
        </a:xfrm>
        <a:prstGeom prst="roundRect">
          <a:avLst/>
        </a:prstGeom>
        <a:solidFill>
          <a:schemeClr val="accent2">
            <a:hueOff val="2540256"/>
            <a:satOff val="-15384"/>
            <a:lumOff val="99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ystumiau’r corff</a:t>
          </a:r>
          <a:endParaRPr lang="en-GB" sz="2700" kern="1200" dirty="0"/>
        </a:p>
      </dsp:txBody>
      <dsp:txXfrm>
        <a:off x="26528" y="1225705"/>
        <a:ext cx="2452822" cy="490371"/>
      </dsp:txXfrm>
    </dsp:sp>
    <dsp:sp modelId="{58B9C1DE-6598-4670-9F45-B026451BE8C3}">
      <dsp:nvSpPr>
        <dsp:cNvPr id="0" name=""/>
        <dsp:cNvSpPr/>
      </dsp:nvSpPr>
      <dsp:spPr>
        <a:xfrm>
          <a:off x="2505878" y="1796947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4139649"/>
            <a:satOff val="7254"/>
            <a:lumOff val="212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139649"/>
              <a:satOff val="7254"/>
              <a:lumOff val="21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edrych</a:t>
          </a:r>
          <a:r>
            <a:rPr lang="en-GB" sz="2600" kern="1200" dirty="0"/>
            <a:t>)</a:t>
          </a:r>
        </a:p>
      </dsp:txBody>
      <dsp:txXfrm>
        <a:off x="2505878" y="1864875"/>
        <a:ext cx="3555032" cy="407571"/>
      </dsp:txXfrm>
    </dsp:sp>
    <dsp:sp modelId="{C3281070-57C0-468F-B04D-4A1FC95D7FCB}">
      <dsp:nvSpPr>
        <dsp:cNvPr id="0" name=""/>
        <dsp:cNvSpPr/>
      </dsp:nvSpPr>
      <dsp:spPr>
        <a:xfrm>
          <a:off x="0" y="1796947"/>
          <a:ext cx="2505878" cy="543427"/>
        </a:xfrm>
        <a:prstGeom prst="roundRect">
          <a:avLst/>
        </a:prstGeom>
        <a:solidFill>
          <a:schemeClr val="accent2">
            <a:hueOff val="3810384"/>
            <a:satOff val="-23077"/>
            <a:lumOff val="1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golwg</a:t>
          </a:r>
          <a:endParaRPr lang="en-GB" sz="2700" kern="1200" dirty="0"/>
        </a:p>
      </dsp:txBody>
      <dsp:txXfrm>
        <a:off x="26528" y="1823475"/>
        <a:ext cx="2452822" cy="490371"/>
      </dsp:txXfrm>
    </dsp:sp>
    <dsp:sp modelId="{812288D5-6AD4-4B55-A2E8-EAA93A395466}">
      <dsp:nvSpPr>
        <dsp:cNvPr id="0" name=""/>
        <dsp:cNvSpPr/>
      </dsp:nvSpPr>
      <dsp:spPr>
        <a:xfrm>
          <a:off x="2505878" y="2394718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519532"/>
            <a:satOff val="9673"/>
            <a:lumOff val="28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519532"/>
              <a:satOff val="9673"/>
              <a:lumOff val="28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gwrando</a:t>
          </a:r>
          <a:r>
            <a:rPr lang="en-GB" sz="2600" kern="1200" dirty="0"/>
            <a:t>)</a:t>
          </a:r>
        </a:p>
      </dsp:txBody>
      <dsp:txXfrm>
        <a:off x="2505878" y="2462646"/>
        <a:ext cx="3555032" cy="407571"/>
      </dsp:txXfrm>
    </dsp:sp>
    <dsp:sp modelId="{2B7C96F6-1DBA-492A-928B-04DAC1EE354B}">
      <dsp:nvSpPr>
        <dsp:cNvPr id="0" name=""/>
        <dsp:cNvSpPr/>
      </dsp:nvSpPr>
      <dsp:spPr>
        <a:xfrm>
          <a:off x="0" y="2394718"/>
          <a:ext cx="2505878" cy="543427"/>
        </a:xfrm>
        <a:prstGeom prst="roundRect">
          <a:avLst/>
        </a:prstGeom>
        <a:solidFill>
          <a:schemeClr val="accent2">
            <a:hueOff val="5080512"/>
            <a:satOff val="-30769"/>
            <a:lumOff val="198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clyw</a:t>
          </a:r>
          <a:endParaRPr lang="en-GB" sz="2700" kern="1200" dirty="0"/>
        </a:p>
      </dsp:txBody>
      <dsp:txXfrm>
        <a:off x="26528" y="2421246"/>
        <a:ext cx="2452822" cy="490371"/>
      </dsp:txXfrm>
    </dsp:sp>
    <dsp:sp modelId="{53EC5EE4-5407-4E25-8971-5FD00AB44944}">
      <dsp:nvSpPr>
        <dsp:cNvPr id="0" name=""/>
        <dsp:cNvSpPr/>
      </dsp:nvSpPr>
      <dsp:spPr>
        <a:xfrm>
          <a:off x="2505878" y="2992488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6899415"/>
            <a:satOff val="12091"/>
            <a:lumOff val="354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99415"/>
              <a:satOff val="12091"/>
              <a:lumOff val="35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clywed gwynt</a:t>
          </a:r>
          <a:r>
            <a:rPr lang="en-GB" sz="2600" kern="1200" dirty="0"/>
            <a:t>)</a:t>
          </a:r>
        </a:p>
      </dsp:txBody>
      <dsp:txXfrm>
        <a:off x="2505878" y="3060416"/>
        <a:ext cx="3555032" cy="407571"/>
      </dsp:txXfrm>
    </dsp:sp>
    <dsp:sp modelId="{2992A092-3954-43DE-BF71-6366B32CE813}">
      <dsp:nvSpPr>
        <dsp:cNvPr id="0" name=""/>
        <dsp:cNvSpPr/>
      </dsp:nvSpPr>
      <dsp:spPr>
        <a:xfrm>
          <a:off x="0" y="2992488"/>
          <a:ext cx="2505878" cy="543427"/>
        </a:xfrm>
        <a:prstGeom prst="roundRect">
          <a:avLst/>
        </a:prstGeom>
        <a:solidFill>
          <a:schemeClr val="accent2">
            <a:hueOff val="6350640"/>
            <a:satOff val="-38461"/>
            <a:lumOff val="248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arogleuol</a:t>
          </a:r>
          <a:endParaRPr lang="en-GB" sz="2700" kern="1200" dirty="0"/>
        </a:p>
      </dsp:txBody>
      <dsp:txXfrm>
        <a:off x="26528" y="3019016"/>
        <a:ext cx="2452822" cy="490371"/>
      </dsp:txXfrm>
    </dsp:sp>
    <dsp:sp modelId="{53153B5E-BD7F-4E73-9F78-4249BF50F480}">
      <dsp:nvSpPr>
        <dsp:cNvPr id="0" name=""/>
        <dsp:cNvSpPr/>
      </dsp:nvSpPr>
      <dsp:spPr>
        <a:xfrm>
          <a:off x="2505878" y="3590259"/>
          <a:ext cx="3758817" cy="5434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8279298"/>
            <a:satOff val="14509"/>
            <a:lumOff val="425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279298"/>
              <a:satOff val="14509"/>
              <a:lumOff val="42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(</a:t>
          </a:r>
          <a:r>
            <a:rPr lang="cy-GB" sz="2600" kern="1200" noProof="0" dirty="0"/>
            <a:t>clywed blas</a:t>
          </a:r>
          <a:r>
            <a:rPr lang="en-GB" sz="2600" kern="1200" dirty="0"/>
            <a:t>)</a:t>
          </a:r>
        </a:p>
      </dsp:txBody>
      <dsp:txXfrm>
        <a:off x="2505878" y="3658187"/>
        <a:ext cx="3555032" cy="407571"/>
      </dsp:txXfrm>
    </dsp:sp>
    <dsp:sp modelId="{61ADC7FD-DC47-44B7-B292-E497CCA8995C}">
      <dsp:nvSpPr>
        <dsp:cNvPr id="0" name=""/>
        <dsp:cNvSpPr/>
      </dsp:nvSpPr>
      <dsp:spPr>
        <a:xfrm>
          <a:off x="0" y="3590259"/>
          <a:ext cx="2505878" cy="543427"/>
        </a:xfrm>
        <a:prstGeom prst="roundRect">
          <a:avLst/>
        </a:prstGeom>
        <a:solidFill>
          <a:schemeClr val="accent2">
            <a:hueOff val="7620768"/>
            <a:satOff val="-46153"/>
            <a:lumOff val="2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700" kern="1200" noProof="0" dirty="0"/>
            <a:t>archwaethol</a:t>
          </a:r>
          <a:endParaRPr lang="en-GB" sz="2700" kern="1200" dirty="0"/>
        </a:p>
      </dsp:txBody>
      <dsp:txXfrm>
        <a:off x="26528" y="3616787"/>
        <a:ext cx="2452822" cy="4903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05BF9-6CD7-4A99-A4DD-3F756B13E28D}">
      <dsp:nvSpPr>
        <dsp:cNvPr id="0" name=""/>
        <dsp:cNvSpPr/>
      </dsp:nvSpPr>
      <dsp:spPr>
        <a:xfrm>
          <a:off x="0" y="1099457"/>
          <a:ext cx="4883672" cy="6097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teimlo llai o boen</a:t>
          </a:r>
          <a:endParaRPr lang="en-GB" sz="2000" kern="1200" dirty="0"/>
        </a:p>
      </dsp:txBody>
      <dsp:txXfrm>
        <a:off x="29768" y="1129225"/>
        <a:ext cx="4824136" cy="550256"/>
      </dsp:txXfrm>
    </dsp:sp>
    <dsp:sp modelId="{0A90E6E6-8F89-4C4F-BF6B-8637E6A0D136}">
      <dsp:nvSpPr>
        <dsp:cNvPr id="0" name=""/>
        <dsp:cNvSpPr/>
      </dsp:nvSpPr>
      <dsp:spPr>
        <a:xfrm>
          <a:off x="14201" y="2154818"/>
          <a:ext cx="3922588" cy="525651"/>
        </a:xfrm>
        <a:prstGeom prst="roundRect">
          <a:avLst/>
        </a:prstGeom>
        <a:solidFill>
          <a:schemeClr val="accent5">
            <a:hueOff val="2200031"/>
            <a:satOff val="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anodd goddef goleuadau siopau</a:t>
          </a:r>
          <a:endParaRPr lang="en-GB" sz="2000" kern="1200" dirty="0"/>
        </a:p>
      </dsp:txBody>
      <dsp:txXfrm>
        <a:off x="39861" y="2180478"/>
        <a:ext cx="3871268" cy="474331"/>
      </dsp:txXfrm>
    </dsp:sp>
    <dsp:sp modelId="{6C1899E1-2CF9-4B58-98AD-196EA2282C8F}">
      <dsp:nvSpPr>
        <dsp:cNvPr id="0" name=""/>
        <dsp:cNvSpPr/>
      </dsp:nvSpPr>
      <dsp:spPr>
        <a:xfrm>
          <a:off x="4163066" y="2104829"/>
          <a:ext cx="3922506" cy="517868"/>
        </a:xfrm>
        <a:prstGeom prst="roundRect">
          <a:avLst/>
        </a:prstGeom>
        <a:solidFill>
          <a:schemeClr val="accent5">
            <a:hueOff val="4400063"/>
            <a:satOff val="0"/>
            <a:lumOff val="-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anodd goddef trafnidiaeth swnllyd</a:t>
          </a:r>
          <a:endParaRPr lang="en-GB" sz="2000" kern="1200" dirty="0"/>
        </a:p>
      </dsp:txBody>
      <dsp:txXfrm>
        <a:off x="4188346" y="2130109"/>
        <a:ext cx="3871946" cy="467308"/>
      </dsp:txXfrm>
    </dsp:sp>
    <dsp:sp modelId="{91B952B3-8157-4077-898B-0BD7EBAD28D7}">
      <dsp:nvSpPr>
        <dsp:cNvPr id="0" name=""/>
        <dsp:cNvSpPr/>
      </dsp:nvSpPr>
      <dsp:spPr>
        <a:xfrm>
          <a:off x="3672380" y="2929287"/>
          <a:ext cx="4600465" cy="637314"/>
        </a:xfrm>
        <a:prstGeom prst="roundRect">
          <a:avLst/>
        </a:prstGeom>
        <a:solidFill>
          <a:schemeClr val="accent5">
            <a:hueOff val="6600094"/>
            <a:satOff val="0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heb allu goddef rhai arogleuon</a:t>
          </a:r>
          <a:endParaRPr lang="en-GB" sz="2000" kern="1200" dirty="0"/>
        </a:p>
      </dsp:txBody>
      <dsp:txXfrm>
        <a:off x="3703491" y="2960398"/>
        <a:ext cx="4538243" cy="575092"/>
      </dsp:txXfrm>
    </dsp:sp>
    <dsp:sp modelId="{1B087C0F-F0DB-47DD-A69F-29A6BB2BF9AF}">
      <dsp:nvSpPr>
        <dsp:cNvPr id="0" name=""/>
        <dsp:cNvSpPr/>
      </dsp:nvSpPr>
      <dsp:spPr>
        <a:xfrm>
          <a:off x="0" y="2872448"/>
          <a:ext cx="3468049" cy="586698"/>
        </a:xfrm>
        <a:prstGeom prst="roundRect">
          <a:avLst/>
        </a:prstGeom>
        <a:solidFill>
          <a:schemeClr val="accent5">
            <a:hueOff val="8800126"/>
            <a:satOff val="0"/>
            <a:lumOff val="-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bwyta’n fympwyol/annigonol</a:t>
          </a:r>
          <a:endParaRPr lang="en-GB" sz="2000" kern="1200" dirty="0"/>
        </a:p>
      </dsp:txBody>
      <dsp:txXfrm>
        <a:off x="28640" y="2901088"/>
        <a:ext cx="3410769" cy="529418"/>
      </dsp:txXfrm>
    </dsp:sp>
    <dsp:sp modelId="{2CF74EC9-8513-4BD0-AC23-9006E879C58F}">
      <dsp:nvSpPr>
        <dsp:cNvPr id="0" name=""/>
        <dsp:cNvSpPr/>
      </dsp:nvSpPr>
      <dsp:spPr>
        <a:xfrm>
          <a:off x="3537691" y="3888041"/>
          <a:ext cx="4741986" cy="642644"/>
        </a:xfrm>
        <a:prstGeom prst="roundRect">
          <a:avLst/>
        </a:prstGeom>
        <a:solidFill>
          <a:schemeClr val="accent5">
            <a:hueOff val="11000156"/>
            <a:satOff val="0"/>
            <a:lumOff val="-1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ofn/aflonyddwch mewn lleoedd prysur</a:t>
          </a:r>
          <a:endParaRPr lang="en-GB" sz="2000" kern="1200" dirty="0"/>
        </a:p>
      </dsp:txBody>
      <dsp:txXfrm>
        <a:off x="3569062" y="3919412"/>
        <a:ext cx="4679244" cy="579902"/>
      </dsp:txXfrm>
    </dsp:sp>
    <dsp:sp modelId="{09513CDC-12BF-45F9-AE96-7361E52F500F}">
      <dsp:nvSpPr>
        <dsp:cNvPr id="0" name=""/>
        <dsp:cNvSpPr/>
      </dsp:nvSpPr>
      <dsp:spPr>
        <a:xfrm>
          <a:off x="72002" y="3810183"/>
          <a:ext cx="2901882" cy="660282"/>
        </a:xfrm>
        <a:prstGeom prst="roundRect">
          <a:avLst/>
        </a:prstGeom>
        <a:solidFill>
          <a:schemeClr val="accent5">
            <a:hueOff val="13200188"/>
            <a:satOff val="0"/>
            <a:lumOff val="-1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000" kern="1200" noProof="0" dirty="0"/>
            <a:t>heb eisiau cyffwrdd</a:t>
          </a:r>
          <a:endParaRPr lang="en-GB" sz="2000" kern="1200" dirty="0"/>
        </a:p>
      </dsp:txBody>
      <dsp:txXfrm>
        <a:off x="104234" y="3842415"/>
        <a:ext cx="2837418" cy="595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0" y="852654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Siarad mewn llais tawel, cyson ei gywair.</a:t>
          </a:r>
          <a:endParaRPr lang="en-GB" sz="1800" kern="1200" dirty="0"/>
        </a:p>
      </dsp:txBody>
      <dsp:txXfrm>
        <a:off x="0" y="852654"/>
        <a:ext cx="2655295" cy="1593177"/>
      </dsp:txXfrm>
    </dsp:sp>
    <dsp:sp modelId="{853BFE7B-E0FC-4DF7-BCA8-6F59DF9B13C1}">
      <dsp:nvSpPr>
        <dsp:cNvPr id="0" name=""/>
        <dsp:cNvSpPr/>
      </dsp:nvSpPr>
      <dsp:spPr>
        <a:xfrm>
          <a:off x="2920824" y="852654"/>
          <a:ext cx="2655295" cy="15931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Cwtogi ar y goleuo, diffodd goleuadau cryf.</a:t>
          </a:r>
          <a:endParaRPr lang="en-GB" sz="1800" kern="1200" dirty="0"/>
        </a:p>
      </dsp:txBody>
      <dsp:txXfrm>
        <a:off x="2920824" y="852654"/>
        <a:ext cx="2655295" cy="1593177"/>
      </dsp:txXfrm>
    </dsp:sp>
    <dsp:sp modelId="{3FAA9FD3-F221-4A2E-88A0-21BC34430E5E}">
      <dsp:nvSpPr>
        <dsp:cNvPr id="0" name=""/>
        <dsp:cNvSpPr/>
      </dsp:nvSpPr>
      <dsp:spPr>
        <a:xfrm>
          <a:off x="5841649" y="852654"/>
          <a:ext cx="2655295" cy="1593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Chwilio am yr hyn allai fod wedi sbarduno ofn trwy gyfrwng y synhwyrau.</a:t>
          </a:r>
          <a:endParaRPr lang="en-GB" sz="1800" kern="1200" dirty="0"/>
        </a:p>
      </dsp:txBody>
      <dsp:txXfrm>
        <a:off x="5841649" y="852654"/>
        <a:ext cx="2655295" cy="1593177"/>
      </dsp:txXfrm>
    </dsp:sp>
    <dsp:sp modelId="{69913D9C-353A-446D-96BB-1BD819E7114D}">
      <dsp:nvSpPr>
        <dsp:cNvPr id="0" name=""/>
        <dsp:cNvSpPr/>
      </dsp:nvSpPr>
      <dsp:spPr>
        <a:xfrm>
          <a:off x="0" y="2711360"/>
          <a:ext cx="2655295" cy="1593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Peidio â dibynnu ar adwaith y plentyn i boen, na’i ddisgrifiad ohono, i asesu anaf.</a:t>
          </a:r>
          <a:endParaRPr lang="en-GB" sz="1800" kern="1200" dirty="0"/>
        </a:p>
      </dsp:txBody>
      <dsp:txXfrm>
        <a:off x="0" y="2711360"/>
        <a:ext cx="2655295" cy="1593177"/>
      </dsp:txXfrm>
    </dsp:sp>
    <dsp:sp modelId="{E762F25F-340B-4E11-A648-6BBA11CD44E6}">
      <dsp:nvSpPr>
        <dsp:cNvPr id="0" name=""/>
        <dsp:cNvSpPr/>
      </dsp:nvSpPr>
      <dsp:spPr>
        <a:xfrm>
          <a:off x="2920824" y="2711360"/>
          <a:ext cx="2655295" cy="1593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Osgoi gorchwylion lle y bydd rhaid defnyddio dau synnwyr neu ragor yr un pryd, megis codi nodiadau wrth wrando arnoch chi.</a:t>
          </a:r>
          <a:endParaRPr lang="en-GB" sz="1800" kern="1200" dirty="0"/>
        </a:p>
      </dsp:txBody>
      <dsp:txXfrm>
        <a:off x="2920824" y="2711360"/>
        <a:ext cx="2655295" cy="1593177"/>
      </dsp:txXfrm>
    </dsp:sp>
    <dsp:sp modelId="{546E6C87-5C56-4F7E-BDAA-70A3373A6915}">
      <dsp:nvSpPr>
        <dsp:cNvPr id="0" name=""/>
        <dsp:cNvSpPr/>
      </dsp:nvSpPr>
      <dsp:spPr>
        <a:xfrm>
          <a:off x="5841649" y="2711360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800" kern="1200" noProof="0" dirty="0"/>
            <a:t>Dewis adegau a mannau llai prysur lle bo modd.</a:t>
          </a:r>
          <a:endParaRPr lang="en-GB" sz="1800" kern="1200" dirty="0"/>
        </a:p>
      </dsp:txBody>
      <dsp:txXfrm>
        <a:off x="5841649" y="2711360"/>
        <a:ext cx="2655295" cy="15931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1067184" y="0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Cynnig apwyntiadau ar adegau llai prysur.</a:t>
          </a:r>
          <a:endParaRPr lang="en-GB" sz="1400" kern="1200" dirty="0"/>
        </a:p>
      </dsp:txBody>
      <dsp:txXfrm>
        <a:off x="1067184" y="0"/>
        <a:ext cx="2082571" cy="1249542"/>
      </dsp:txXfrm>
    </dsp:sp>
    <dsp:sp modelId="{FF4C4032-CF53-4102-9FCA-DF174EB3E037}">
      <dsp:nvSpPr>
        <dsp:cNvPr id="0" name=""/>
        <dsp:cNvSpPr/>
      </dsp:nvSpPr>
      <dsp:spPr>
        <a:xfrm>
          <a:off x="3351202" y="7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Cynnig ystafell dawel i aros ynddi.</a:t>
          </a:r>
          <a:endParaRPr lang="en-GB" sz="1400" kern="1200" dirty="0"/>
        </a:p>
      </dsp:txBody>
      <dsp:txXfrm>
        <a:off x="3351202" y="789"/>
        <a:ext cx="2082571" cy="1249542"/>
      </dsp:txXfrm>
    </dsp:sp>
    <dsp:sp modelId="{23CE2EE0-53BC-4664-849F-F1C0FDC97C45}">
      <dsp:nvSpPr>
        <dsp:cNvPr id="0" name=""/>
        <dsp:cNvSpPr/>
      </dsp:nvSpPr>
      <dsp:spPr>
        <a:xfrm>
          <a:off x="5642030" y="7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Ceisio ei weld yn ôl yr amser priodol.  Os ydych chi ar ei hôl chi, dylech chi ofyn i rywun roi gwybod i’r plentyn neu ei deulu.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5642030" y="789"/>
        <a:ext cx="2082571" cy="1249542"/>
      </dsp:txXfrm>
    </dsp:sp>
    <dsp:sp modelId="{83723BC0-EE54-4C72-B995-7AC1BD22823E}">
      <dsp:nvSpPr>
        <dsp:cNvPr id="0" name=""/>
        <dsp:cNvSpPr/>
      </dsp:nvSpPr>
      <dsp:spPr>
        <a:xfrm>
          <a:off x="2205788" y="14585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Cwtogi ar y goleuo a diffodd goleuadau cryf.</a:t>
          </a:r>
          <a:endParaRPr lang="en-GB" sz="1400" kern="1200" dirty="0"/>
        </a:p>
      </dsp:txBody>
      <dsp:txXfrm>
        <a:off x="2205788" y="1458589"/>
        <a:ext cx="2082571" cy="1249542"/>
      </dsp:txXfrm>
    </dsp:sp>
    <dsp:sp modelId="{C499918B-2EF9-4020-8B36-15936131B8D5}">
      <dsp:nvSpPr>
        <dsp:cNvPr id="0" name=""/>
        <dsp:cNvSpPr/>
      </dsp:nvSpPr>
      <dsp:spPr>
        <a:xfrm>
          <a:off x="4496616" y="1458589"/>
          <a:ext cx="2082571" cy="12495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Ceisio osgoi ysgogi’r synhwyrau mewn ystafell trwy ddefnyddio lliwiau niwtral a pheidio â gosod gormod o bosteri ar y waliau.</a:t>
          </a:r>
          <a:endParaRPr lang="en-GB" sz="1400" kern="1200" dirty="0"/>
        </a:p>
      </dsp:txBody>
      <dsp:txXfrm>
        <a:off x="4496616" y="1458589"/>
        <a:ext cx="2082571" cy="12495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9250" y="26064"/>
          <a:ext cx="2041820" cy="1225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Peidio â dibynnu ar ddisgrifiad rhywun o boen neu afiechyd am y gallai fod yn fwy difrifol nag sydd wedi’i gyfleu.</a:t>
          </a:r>
          <a:endParaRPr lang="en-GB" sz="1400" kern="1200" dirty="0"/>
        </a:p>
      </dsp:txBody>
      <dsp:txXfrm>
        <a:off x="9250" y="26064"/>
        <a:ext cx="2041820" cy="1225092"/>
      </dsp:txXfrm>
    </dsp:sp>
    <dsp:sp modelId="{FF4C4032-CF53-4102-9FCA-DF174EB3E037}">
      <dsp:nvSpPr>
        <dsp:cNvPr id="0" name=""/>
        <dsp:cNvSpPr/>
      </dsp:nvSpPr>
      <dsp:spPr>
        <a:xfrm>
          <a:off x="2248576" y="27277"/>
          <a:ext cx="2041820" cy="1225092"/>
        </a:xfrm>
        <a:prstGeom prst="rect">
          <a:avLst/>
        </a:prstGeom>
        <a:solidFill>
          <a:schemeClr val="accent2">
            <a:hueOff val="1270128"/>
            <a:satOff val="-7692"/>
            <a:lumOff val="49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Gofyn cwestiynau penodol heb dybio y bydd plentyn yn deall yr hyn rydych chi’n ei awgrymu.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2248576" y="27277"/>
        <a:ext cx="2041820" cy="1225092"/>
      </dsp:txXfrm>
    </dsp:sp>
    <dsp:sp modelId="{23CE2EE0-53BC-4664-849F-F1C0FDC97C45}">
      <dsp:nvSpPr>
        <dsp:cNvPr id="0" name=""/>
        <dsp:cNvSpPr/>
      </dsp:nvSpPr>
      <dsp:spPr>
        <a:xfrm>
          <a:off x="4494579" y="27277"/>
          <a:ext cx="2041820" cy="1225092"/>
        </a:xfrm>
        <a:prstGeom prst="rect">
          <a:avLst/>
        </a:prstGeom>
        <a:solidFill>
          <a:schemeClr val="accent2">
            <a:hueOff val="2540256"/>
            <a:satOff val="-15384"/>
            <a:lumOff val="99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Esbonio’r diben, eich rôl  a’r disgwyl yn eglur.</a:t>
          </a:r>
          <a:endParaRPr lang="en-GB" sz="1400" kern="1200" dirty="0"/>
        </a:p>
      </dsp:txBody>
      <dsp:txXfrm>
        <a:off x="4494579" y="27277"/>
        <a:ext cx="2041820" cy="1225092"/>
      </dsp:txXfrm>
    </dsp:sp>
    <dsp:sp modelId="{83723BC0-EE54-4C72-B995-7AC1BD22823E}">
      <dsp:nvSpPr>
        <dsp:cNvPr id="0" name=""/>
        <dsp:cNvSpPr/>
      </dsp:nvSpPr>
      <dsp:spPr>
        <a:xfrm>
          <a:off x="6740581" y="27277"/>
          <a:ext cx="2041820" cy="1225092"/>
        </a:xfrm>
        <a:prstGeom prst="rect">
          <a:avLst/>
        </a:prstGeom>
        <a:solidFill>
          <a:schemeClr val="accent2">
            <a:hueOff val="3810384"/>
            <a:satOff val="-23077"/>
            <a:lumOff val="1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Addasu’ch cyfathrebu trwy  siarad yn benodol ac osgoi priod-ddulliau.</a:t>
          </a:r>
          <a:endParaRPr lang="en-GB" sz="1400" kern="1200" dirty="0"/>
        </a:p>
      </dsp:txBody>
      <dsp:txXfrm>
        <a:off x="6740581" y="27277"/>
        <a:ext cx="2041820" cy="1225092"/>
      </dsp:txXfrm>
    </dsp:sp>
    <dsp:sp modelId="{C499918B-2EF9-4020-8B36-15936131B8D5}">
      <dsp:nvSpPr>
        <dsp:cNvPr id="0" name=""/>
        <dsp:cNvSpPr/>
      </dsp:nvSpPr>
      <dsp:spPr>
        <a:xfrm>
          <a:off x="1125575" y="1456551"/>
          <a:ext cx="2041820" cy="1225092"/>
        </a:xfrm>
        <a:prstGeom prst="rect">
          <a:avLst/>
        </a:prstGeom>
        <a:solidFill>
          <a:schemeClr val="accent2">
            <a:hueOff val="5080512"/>
            <a:satOff val="-30769"/>
            <a:lumOff val="198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Defnyddio sbardunau gweledol megis lluniau, rhestrau a siartiau llif.</a:t>
          </a:r>
          <a:endParaRPr lang="en-GB" sz="1400" kern="1200" dirty="0"/>
        </a:p>
      </dsp:txBody>
      <dsp:txXfrm>
        <a:off x="1125575" y="1456551"/>
        <a:ext cx="2041820" cy="1225092"/>
      </dsp:txXfrm>
    </dsp:sp>
    <dsp:sp modelId="{EFE02576-6E85-4439-9102-BFAD82D95776}">
      <dsp:nvSpPr>
        <dsp:cNvPr id="0" name=""/>
        <dsp:cNvSpPr/>
      </dsp:nvSpPr>
      <dsp:spPr>
        <a:xfrm>
          <a:off x="3371577" y="1456551"/>
          <a:ext cx="2041820" cy="1225092"/>
        </a:xfrm>
        <a:prstGeom prst="rect">
          <a:avLst/>
        </a:prstGeom>
        <a:solidFill>
          <a:schemeClr val="accent2">
            <a:hueOff val="6350640"/>
            <a:satOff val="-38461"/>
            <a:lumOff val="24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Peidio â thybio dim yn ôl iaith ei gorff, arwyddion ei wyneb na chyswllt â’i lygaid.</a:t>
          </a:r>
          <a:endParaRPr lang="en-GB" sz="1400" kern="1200" dirty="0"/>
        </a:p>
      </dsp:txBody>
      <dsp:txXfrm>
        <a:off x="3371577" y="1456551"/>
        <a:ext cx="2041820" cy="1225092"/>
      </dsp:txXfrm>
    </dsp:sp>
    <dsp:sp modelId="{7526C97A-2A33-4320-8E1F-84DCCEA85CF0}">
      <dsp:nvSpPr>
        <dsp:cNvPr id="0" name=""/>
        <dsp:cNvSpPr/>
      </dsp:nvSpPr>
      <dsp:spPr>
        <a:xfrm>
          <a:off x="5617580" y="1456551"/>
          <a:ext cx="2041820" cy="1225092"/>
        </a:xfrm>
        <a:prstGeom prst="rect">
          <a:avLst/>
        </a:prstGeom>
        <a:solidFill>
          <a:schemeClr val="accent2">
            <a:hueOff val="7620768"/>
            <a:satOff val="-46153"/>
            <a:lumOff val="2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Os yw’r plentyn yn ei chael yn anodd disgrifio ei deimladau, rhaid ei helpu trwy gynnig enghreifftiau neu ddefnyddio graddfa.</a:t>
          </a:r>
          <a:endParaRPr lang="en-GB" sz="1400" kern="1200" dirty="0"/>
        </a:p>
      </dsp:txBody>
      <dsp:txXfrm>
        <a:off x="5617580" y="1456551"/>
        <a:ext cx="2041820" cy="122509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9250" y="26064"/>
          <a:ext cx="2041820" cy="1225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Ychwanegu rhagor o strwythur at unrhyw driniaeth, yn arbennig gwaith y bydd yr unigolyn ei hun yn ei gyfeirio.</a:t>
          </a:r>
          <a:endParaRPr lang="en-GB" sz="1400" kern="1200" dirty="0"/>
        </a:p>
      </dsp:txBody>
      <dsp:txXfrm>
        <a:off x="9250" y="26064"/>
        <a:ext cx="2041820" cy="1225092"/>
      </dsp:txXfrm>
    </dsp:sp>
    <dsp:sp modelId="{FF4C4032-CF53-4102-9FCA-DF174EB3E037}">
      <dsp:nvSpPr>
        <dsp:cNvPr id="0" name=""/>
        <dsp:cNvSpPr/>
      </dsp:nvSpPr>
      <dsp:spPr>
        <a:xfrm>
          <a:off x="2248576" y="27277"/>
          <a:ext cx="2041820" cy="1225092"/>
        </a:xfrm>
        <a:prstGeom prst="rect">
          <a:avLst/>
        </a:prstGeom>
        <a:solidFill>
          <a:schemeClr val="accent2">
            <a:hueOff val="1088681"/>
            <a:satOff val="-6593"/>
            <a:lumOff val="42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Ystyried a allai’r plentyn ymgymryd â gwaith gartref – gallai fod yn anodd iddo gyflawni yno waith sydd wedi’i osod mewn lle arall.</a:t>
          </a:r>
          <a:endParaRPr lang="en-GB" sz="1400" kern="1200" dirty="0"/>
        </a:p>
      </dsp:txBody>
      <dsp:txXfrm>
        <a:off x="2248576" y="27277"/>
        <a:ext cx="2041820" cy="1225092"/>
      </dsp:txXfrm>
    </dsp:sp>
    <dsp:sp modelId="{23CE2EE0-53BC-4664-849F-F1C0FDC97C45}">
      <dsp:nvSpPr>
        <dsp:cNvPr id="0" name=""/>
        <dsp:cNvSpPr/>
      </dsp:nvSpPr>
      <dsp:spPr>
        <a:xfrm>
          <a:off x="4494579" y="27277"/>
          <a:ext cx="2041820" cy="1225092"/>
        </a:xfrm>
        <a:prstGeom prst="rect">
          <a:avLst/>
        </a:prstGeom>
        <a:solidFill>
          <a:schemeClr val="accent2">
            <a:hueOff val="2177363"/>
            <a:satOff val="-13187"/>
            <a:lumOff val="85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Gwahodd y rhieni a’r cynhalwyr i’ch helpu i hwyluso’r gwaith.</a:t>
          </a:r>
        </a:p>
      </dsp:txBody>
      <dsp:txXfrm>
        <a:off x="4494579" y="27277"/>
        <a:ext cx="2041820" cy="1225092"/>
      </dsp:txXfrm>
    </dsp:sp>
    <dsp:sp modelId="{83723BC0-EE54-4C72-B995-7AC1BD22823E}">
      <dsp:nvSpPr>
        <dsp:cNvPr id="0" name=""/>
        <dsp:cNvSpPr/>
      </dsp:nvSpPr>
      <dsp:spPr>
        <a:xfrm>
          <a:off x="6740581" y="27277"/>
          <a:ext cx="2041820" cy="1225092"/>
        </a:xfrm>
        <a:prstGeom prst="rect">
          <a:avLst/>
        </a:prstGeom>
        <a:solidFill>
          <a:schemeClr val="accent2">
            <a:hueOff val="3266044"/>
            <a:satOff val="-19780"/>
            <a:lumOff val="12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Cyflwyno gorchwylion mwy cymhleth bob yn dipyn.</a:t>
          </a:r>
        </a:p>
      </dsp:txBody>
      <dsp:txXfrm>
        <a:off x="6740581" y="27277"/>
        <a:ext cx="2041820" cy="1225092"/>
      </dsp:txXfrm>
    </dsp:sp>
    <dsp:sp modelId="{C499918B-2EF9-4020-8B36-15936131B8D5}">
      <dsp:nvSpPr>
        <dsp:cNvPr id="0" name=""/>
        <dsp:cNvSpPr/>
      </dsp:nvSpPr>
      <dsp:spPr>
        <a:xfrm>
          <a:off x="2573" y="1456551"/>
          <a:ext cx="2041820" cy="1225092"/>
        </a:xfrm>
        <a:prstGeom prst="rect">
          <a:avLst/>
        </a:prstGeom>
        <a:solidFill>
          <a:schemeClr val="accent2">
            <a:hueOff val="4354725"/>
            <a:satOff val="-26373"/>
            <a:lumOff val="170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Esbonio’n eglur unrhyw driniaeth feddygol, heb ddefnyddio iaith y corff i gyfleu’r neges.</a:t>
          </a:r>
          <a:endParaRPr lang="en-GB" sz="1400" kern="1200" dirty="0"/>
        </a:p>
      </dsp:txBody>
      <dsp:txXfrm>
        <a:off x="2573" y="1456551"/>
        <a:ext cx="2041820" cy="1225092"/>
      </dsp:txXfrm>
    </dsp:sp>
    <dsp:sp modelId="{2834684D-849E-4D4B-A14E-EF5543929196}">
      <dsp:nvSpPr>
        <dsp:cNvPr id="0" name=""/>
        <dsp:cNvSpPr/>
      </dsp:nvSpPr>
      <dsp:spPr>
        <a:xfrm>
          <a:off x="2248576" y="1456551"/>
          <a:ext cx="2041820" cy="1225092"/>
        </a:xfrm>
        <a:prstGeom prst="rect">
          <a:avLst/>
        </a:prstGeom>
        <a:solidFill>
          <a:schemeClr val="accent2">
            <a:hueOff val="5443406"/>
            <a:satOff val="-32966"/>
            <a:lumOff val="212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Rhaid wrth amynedd gan roi cyfle i’r plentyn archwilio’r offer a’r ystafell cyn cyflwyno’r driniaeth yn raddol.</a:t>
          </a:r>
        </a:p>
      </dsp:txBody>
      <dsp:txXfrm>
        <a:off x="2248576" y="1456551"/>
        <a:ext cx="2041820" cy="1225092"/>
      </dsp:txXfrm>
    </dsp:sp>
    <dsp:sp modelId="{DA3EC163-506C-45BA-A6B7-BDE9F3F608C5}">
      <dsp:nvSpPr>
        <dsp:cNvPr id="0" name=""/>
        <dsp:cNvSpPr/>
      </dsp:nvSpPr>
      <dsp:spPr>
        <a:xfrm>
          <a:off x="4494579" y="1456551"/>
          <a:ext cx="2041820" cy="1225092"/>
        </a:xfrm>
        <a:prstGeom prst="rect">
          <a:avLst/>
        </a:prstGeom>
        <a:solidFill>
          <a:schemeClr val="accent2">
            <a:hueOff val="6532087"/>
            <a:satOff val="-39560"/>
            <a:lumOff val="25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Defnyddio dulliau gweledol megis lluniau, cynllunwyr, rhestrau gwirio, dyddiaduron a siartiau llif.</a:t>
          </a:r>
          <a:endParaRPr lang="en-GB" sz="1400" kern="1200" dirty="0"/>
        </a:p>
      </dsp:txBody>
      <dsp:txXfrm>
        <a:off x="4494579" y="1456551"/>
        <a:ext cx="2041820" cy="1225092"/>
      </dsp:txXfrm>
    </dsp:sp>
    <dsp:sp modelId="{84EA86C4-4BC9-4CAC-BCDE-1EB783673D95}">
      <dsp:nvSpPr>
        <dsp:cNvPr id="0" name=""/>
        <dsp:cNvSpPr/>
      </dsp:nvSpPr>
      <dsp:spPr>
        <a:xfrm>
          <a:off x="6740581" y="1456551"/>
          <a:ext cx="2041820" cy="1225092"/>
        </a:xfrm>
        <a:prstGeom prst="rect">
          <a:avLst/>
        </a:prstGeom>
        <a:solidFill>
          <a:schemeClr val="accent2">
            <a:hueOff val="7620768"/>
            <a:satOff val="-46153"/>
            <a:lumOff val="2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Defnyddio ffeithiau gan osgoi pethau haniaethol a chofio y bydd yn anodd i’r plentyn sôn am ei deimladau.</a:t>
          </a:r>
          <a:endParaRPr lang="en-GB" sz="1400" kern="1200" dirty="0"/>
        </a:p>
      </dsp:txBody>
      <dsp:txXfrm>
        <a:off x="6740581" y="1456551"/>
        <a:ext cx="2041820" cy="12250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0910E-9CE7-46C7-AF4B-15AD7BE8CB2E}">
      <dsp:nvSpPr>
        <dsp:cNvPr id="0" name=""/>
        <dsp:cNvSpPr/>
      </dsp:nvSpPr>
      <dsp:spPr>
        <a:xfrm>
          <a:off x="0" y="885"/>
          <a:ext cx="2147185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Paratoi’r plentyn ar gyfer newidiadau yn y drefn arferol megis ymweliadau â’r ysgol neu’r cartref.</a:t>
          </a:r>
        </a:p>
      </dsp:txBody>
      <dsp:txXfrm>
        <a:off x="0" y="885"/>
        <a:ext cx="2147185" cy="1217582"/>
      </dsp:txXfrm>
    </dsp:sp>
    <dsp:sp modelId="{FF4C4032-CF53-4102-9FCA-DF174EB3E037}">
      <dsp:nvSpPr>
        <dsp:cNvPr id="0" name=""/>
        <dsp:cNvSpPr/>
      </dsp:nvSpPr>
      <dsp:spPr>
        <a:xfrm>
          <a:off x="2363179" y="2090"/>
          <a:ext cx="2029303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Esbonio diben a disgwyl unrhyw gysylltiadau yn y dyfodol fel y bydd y plentyn  yn gwybod beth y dylai ei wneud.</a:t>
          </a:r>
        </a:p>
      </dsp:txBody>
      <dsp:txXfrm>
        <a:off x="2363179" y="2090"/>
        <a:ext cx="2029303" cy="1217582"/>
      </dsp:txXfrm>
    </dsp:sp>
    <dsp:sp modelId="{83723BC0-EE54-4C72-B995-7AC1BD22823E}">
      <dsp:nvSpPr>
        <dsp:cNvPr id="0" name=""/>
        <dsp:cNvSpPr/>
      </dsp:nvSpPr>
      <dsp:spPr>
        <a:xfrm>
          <a:off x="4608477" y="2090"/>
          <a:ext cx="2160274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Gofalu bod y plentyn yn siŵr am unrhyw orchwylion mae disgwyl iddo eu cyflawni a bod diwedd eglur i bopeth.</a:t>
          </a:r>
        </a:p>
      </dsp:txBody>
      <dsp:txXfrm>
        <a:off x="4608477" y="2090"/>
        <a:ext cx="2160274" cy="1217582"/>
      </dsp:txXfrm>
    </dsp:sp>
    <dsp:sp modelId="{C499918B-2EF9-4020-8B36-15936131B8D5}">
      <dsp:nvSpPr>
        <dsp:cNvPr id="0" name=""/>
        <dsp:cNvSpPr/>
      </dsp:nvSpPr>
      <dsp:spPr>
        <a:xfrm>
          <a:off x="44000" y="1424693"/>
          <a:ext cx="2086814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>
              <a:solidFill>
                <a:schemeClr val="bg1"/>
              </a:solidFill>
            </a:rPr>
            <a:t>O anfon plentyn at wasanaeth neu broffesiynolyn arall, rhoi gwybod iddyn nhw am anawsterau hwnnw ymlaen llaw. 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44000" y="1424693"/>
        <a:ext cx="2086814" cy="1217582"/>
      </dsp:txXfrm>
    </dsp:sp>
    <dsp:sp modelId="{717645D8-9F64-4DA6-B47E-1A2285527C04}">
      <dsp:nvSpPr>
        <dsp:cNvPr id="0" name=""/>
        <dsp:cNvSpPr/>
      </dsp:nvSpPr>
      <dsp:spPr>
        <a:xfrm>
          <a:off x="2348274" y="1422603"/>
          <a:ext cx="2029303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baseline="0" noProof="0" dirty="0">
              <a:solidFill>
                <a:schemeClr val="bg1"/>
              </a:solidFill>
            </a:rPr>
            <a:t>Llunio proffil* o anghenion y plentyn, ar y cyd â’r rhieni a’r cynhalwyr, fel y bydd proffesiynolion eraill yn ymwybodol ohonyn nhw.</a:t>
          </a:r>
        </a:p>
      </dsp:txBody>
      <dsp:txXfrm>
        <a:off x="2348274" y="1422603"/>
        <a:ext cx="2029303" cy="1217582"/>
      </dsp:txXfrm>
    </dsp:sp>
    <dsp:sp modelId="{67D950F1-B8A9-4895-8213-15A852C05850}">
      <dsp:nvSpPr>
        <dsp:cNvPr id="0" name=""/>
        <dsp:cNvSpPr/>
      </dsp:nvSpPr>
      <dsp:spPr>
        <a:xfrm>
          <a:off x="4580797" y="1422603"/>
          <a:ext cx="2187954" cy="12175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400" kern="1200" noProof="0" dirty="0"/>
            <a:t>Rhoi gwybodaeth ysgrifenedig a gofalu ei bod wedi’i haddasu ar gyfer plant ac arnyn nhw anhwylderau’r sbectrwm awtistaidd.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4580797" y="1422603"/>
        <a:ext cx="2187954" cy="1217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C02B2-7D93-4567-84F9-4C4358AFD17F}">
      <dsp:nvSpPr>
        <dsp:cNvPr id="0" name=""/>
        <dsp:cNvSpPr/>
      </dsp:nvSpPr>
      <dsp:spPr>
        <a:xfrm>
          <a:off x="2633471" y="1786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Awtistiaeth</a:t>
          </a:r>
          <a:endParaRPr lang="en-GB" sz="2200" kern="1200" dirty="0"/>
        </a:p>
      </dsp:txBody>
      <dsp:txXfrm>
        <a:off x="2671601" y="39916"/>
        <a:ext cx="2886396" cy="704844"/>
      </dsp:txXfrm>
    </dsp:sp>
    <dsp:sp modelId="{07F513A8-1F05-4B5A-81BD-519D477E1B68}">
      <dsp:nvSpPr>
        <dsp:cNvPr id="0" name=""/>
        <dsp:cNvSpPr/>
      </dsp:nvSpPr>
      <dsp:spPr>
        <a:xfrm>
          <a:off x="2633471" y="821945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08212"/>
                <a:satOff val="-16227"/>
                <a:lumOff val="94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08212"/>
                <a:satOff val="-16227"/>
                <a:lumOff val="94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08212"/>
                <a:satOff val="-16227"/>
                <a:lumOff val="94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Syndrom Asperger</a:t>
          </a:r>
          <a:endParaRPr lang="en-GB" sz="2200" kern="1200" dirty="0"/>
        </a:p>
      </dsp:txBody>
      <dsp:txXfrm>
        <a:off x="2671601" y="860075"/>
        <a:ext cx="2886396" cy="704844"/>
      </dsp:txXfrm>
    </dsp:sp>
    <dsp:sp modelId="{0C3B7BF9-9F43-4A90-A9C5-E8CF65D1D65B}">
      <dsp:nvSpPr>
        <dsp:cNvPr id="0" name=""/>
        <dsp:cNvSpPr/>
      </dsp:nvSpPr>
      <dsp:spPr>
        <a:xfrm>
          <a:off x="2633471" y="1642105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16423"/>
                <a:satOff val="-32454"/>
                <a:lumOff val="189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16423"/>
                <a:satOff val="-32454"/>
                <a:lumOff val="189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16423"/>
                <a:satOff val="-32454"/>
                <a:lumOff val="189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Cyflyrau’r sbectrwm awtistaidd</a:t>
          </a:r>
          <a:endParaRPr lang="en-GB" sz="2200" kern="1200" dirty="0"/>
        </a:p>
      </dsp:txBody>
      <dsp:txXfrm>
        <a:off x="2671601" y="1680235"/>
        <a:ext cx="2886396" cy="704844"/>
      </dsp:txXfrm>
    </dsp:sp>
    <dsp:sp modelId="{D9A617D3-9939-4BD0-9AF9-B874E8F9BF42}">
      <dsp:nvSpPr>
        <dsp:cNvPr id="0" name=""/>
        <dsp:cNvSpPr/>
      </dsp:nvSpPr>
      <dsp:spPr>
        <a:xfrm>
          <a:off x="2633471" y="2462264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624635"/>
                <a:satOff val="-48680"/>
                <a:lumOff val="284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624635"/>
                <a:satOff val="-48680"/>
                <a:lumOff val="284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624635"/>
                <a:satOff val="-48680"/>
                <a:lumOff val="284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Awtistiaeth plentyndod</a:t>
          </a:r>
          <a:endParaRPr lang="en-GB" sz="2200" kern="1200" dirty="0"/>
        </a:p>
      </dsp:txBody>
      <dsp:txXfrm>
        <a:off x="2671601" y="2500394"/>
        <a:ext cx="2886396" cy="704844"/>
      </dsp:txXfrm>
    </dsp:sp>
    <dsp:sp modelId="{4103604A-CE2C-4145-A55B-8C6181936CD3}">
      <dsp:nvSpPr>
        <dsp:cNvPr id="0" name=""/>
        <dsp:cNvSpPr/>
      </dsp:nvSpPr>
      <dsp:spPr>
        <a:xfrm>
          <a:off x="2633471" y="3282424"/>
          <a:ext cx="2962656" cy="78110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32846"/>
                <a:satOff val="-64907"/>
                <a:lumOff val="379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832846"/>
                <a:satOff val="-64907"/>
                <a:lumOff val="379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832846"/>
                <a:satOff val="-64907"/>
                <a:lumOff val="379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kern="1200" noProof="0" dirty="0"/>
            <a:t>Anhwylder datblygiadol hydreiddiol</a:t>
          </a:r>
          <a:endParaRPr lang="en-GB" sz="2200" kern="1200" dirty="0"/>
        </a:p>
      </dsp:txBody>
      <dsp:txXfrm>
        <a:off x="2671601" y="3320554"/>
        <a:ext cx="2886396" cy="704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67DD-F542-4BC4-9AEE-270236DC9702}">
      <dsp:nvSpPr>
        <dsp:cNvPr id="0" name=""/>
        <dsp:cNvSpPr/>
      </dsp:nvSpPr>
      <dsp:spPr>
        <a:xfrm>
          <a:off x="0" y="49050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Problemau iechyd y meddwl neu anhwylder datblygiad niwrolegol arall</a:t>
          </a:r>
          <a:endParaRPr lang="en-GB" sz="2100" kern="1200" dirty="0"/>
        </a:p>
      </dsp:txBody>
      <dsp:txXfrm>
        <a:off x="24588" y="73638"/>
        <a:ext cx="8015720" cy="454509"/>
      </dsp:txXfrm>
    </dsp:sp>
    <dsp:sp modelId="{42C0550B-925F-4762-8468-A63292D941FE}">
      <dsp:nvSpPr>
        <dsp:cNvPr id="0" name=""/>
        <dsp:cNvSpPr/>
      </dsp:nvSpPr>
      <dsp:spPr>
        <a:xfrm>
          <a:off x="0" y="552735"/>
          <a:ext cx="80648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/>
            <a:t>Megis ofn, iselder, seicosis ac anhwylder diffyg sylw a gorfywiogrwydd.</a:t>
          </a:r>
          <a:endParaRPr lang="en-GB" sz="1600" kern="1200" dirty="0"/>
        </a:p>
      </dsp:txBody>
      <dsp:txXfrm>
        <a:off x="0" y="552735"/>
        <a:ext cx="8064896" cy="347760"/>
      </dsp:txXfrm>
    </dsp:sp>
    <dsp:sp modelId="{0F4DAD14-274B-4130-A957-CD01953DEB5D}">
      <dsp:nvSpPr>
        <dsp:cNvPr id="0" name=""/>
        <dsp:cNvSpPr/>
      </dsp:nvSpPr>
      <dsp:spPr>
        <a:xfrm>
          <a:off x="0" y="900495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Aflonyddwch mawr o achos newid neu newidiadau</a:t>
          </a:r>
          <a:endParaRPr lang="en-GB" sz="2100" kern="1200" dirty="0"/>
        </a:p>
      </dsp:txBody>
      <dsp:txXfrm>
        <a:off x="24588" y="925083"/>
        <a:ext cx="8015720" cy="454509"/>
      </dsp:txXfrm>
    </dsp:sp>
    <dsp:sp modelId="{D9F4CCA7-28D4-40DE-A115-53EFC6775BBB}">
      <dsp:nvSpPr>
        <dsp:cNvPr id="0" name=""/>
        <dsp:cNvSpPr/>
      </dsp:nvSpPr>
      <dsp:spPr>
        <a:xfrm>
          <a:off x="0" y="1404180"/>
          <a:ext cx="80648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>
              <a:solidFill>
                <a:schemeClr val="tx1"/>
              </a:solidFill>
            </a:rPr>
            <a:t>Megis symud i ysgol newydd, bod ar wahân i athro neu riant a newidiadau beunyddiol.</a:t>
          </a:r>
        </a:p>
      </dsp:txBody>
      <dsp:txXfrm>
        <a:off x="0" y="1404180"/>
        <a:ext cx="8064896" cy="347760"/>
      </dsp:txXfrm>
    </dsp:sp>
    <dsp:sp modelId="{039B9333-AE38-4DE1-94A5-68998229F918}">
      <dsp:nvSpPr>
        <dsp:cNvPr id="0" name=""/>
        <dsp:cNvSpPr/>
      </dsp:nvSpPr>
      <dsp:spPr>
        <a:xfrm>
          <a:off x="0" y="1751940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>
              <a:solidFill>
                <a:schemeClr val="bg1"/>
              </a:solidFill>
            </a:rPr>
            <a:t>Anawsterau yn yr ysgol</a:t>
          </a:r>
        </a:p>
      </dsp:txBody>
      <dsp:txXfrm>
        <a:off x="24588" y="1776528"/>
        <a:ext cx="8015720" cy="454509"/>
      </dsp:txXfrm>
    </dsp:sp>
    <dsp:sp modelId="{CF54D029-958B-4910-B2B0-9D3D17E174B2}">
      <dsp:nvSpPr>
        <dsp:cNvPr id="0" name=""/>
        <dsp:cNvSpPr/>
      </dsp:nvSpPr>
      <dsp:spPr>
        <a:xfrm>
          <a:off x="0" y="2255625"/>
          <a:ext cx="8064896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>
              <a:solidFill>
                <a:schemeClr val="tx1"/>
              </a:solidFill>
            </a:rPr>
            <a:t>Megis ymddygiad anodd, anawsterau wrth gyflawni gorchwylion sydd heb strwythur neu gydymffurfio â rheolau cymdeithasol.</a:t>
          </a:r>
        </a:p>
      </dsp:txBody>
      <dsp:txXfrm>
        <a:off x="0" y="2255625"/>
        <a:ext cx="8064896" cy="499904"/>
      </dsp:txXfrm>
    </dsp:sp>
    <dsp:sp modelId="{3E4A2558-4223-48E4-828B-E7012DEC72C9}">
      <dsp:nvSpPr>
        <dsp:cNvPr id="0" name=""/>
        <dsp:cNvSpPr/>
      </dsp:nvSpPr>
      <dsp:spPr>
        <a:xfrm>
          <a:off x="0" y="2755530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>
              <a:solidFill>
                <a:schemeClr val="bg1"/>
              </a:solidFill>
            </a:rPr>
            <a:t>Anawsterau cyfathrebu a rhyngweithio cymdeithasol</a:t>
          </a:r>
          <a:endParaRPr lang="en-GB" sz="2100" kern="1200" dirty="0">
            <a:solidFill>
              <a:schemeClr val="bg1"/>
            </a:solidFill>
          </a:endParaRPr>
        </a:p>
      </dsp:txBody>
      <dsp:txXfrm>
        <a:off x="24588" y="2780118"/>
        <a:ext cx="8015720" cy="454509"/>
      </dsp:txXfrm>
    </dsp:sp>
    <dsp:sp modelId="{B98D3406-74ED-4235-85F7-9F3D894E27A3}">
      <dsp:nvSpPr>
        <dsp:cNvPr id="0" name=""/>
        <dsp:cNvSpPr/>
      </dsp:nvSpPr>
      <dsp:spPr>
        <a:xfrm>
          <a:off x="0" y="3259215"/>
          <a:ext cx="8064896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noProof="0" dirty="0">
              <a:solidFill>
                <a:schemeClr val="tx1"/>
              </a:solidFill>
            </a:rPr>
            <a:t>Megis hel ffrindiau, unigedd a llawer o gamddeall a chamgymryd cymdeithasol.</a:t>
          </a:r>
        </a:p>
      </dsp:txBody>
      <dsp:txXfrm>
        <a:off x="0" y="3259215"/>
        <a:ext cx="8064896" cy="347760"/>
      </dsp:txXfrm>
    </dsp:sp>
    <dsp:sp modelId="{97B80FE7-B5CD-4D6E-A2C6-F4624E0CE031}">
      <dsp:nvSpPr>
        <dsp:cNvPr id="0" name=""/>
        <dsp:cNvSpPr/>
      </dsp:nvSpPr>
      <dsp:spPr>
        <a:xfrm>
          <a:off x="0" y="3606975"/>
          <a:ext cx="8064896" cy="503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100" kern="1200" noProof="0" dirty="0"/>
            <a:t>Ymddwyn yn ôl yr un patrymau drwy’r amser</a:t>
          </a:r>
          <a:endParaRPr lang="en-GB" sz="2100" kern="1200" dirty="0"/>
        </a:p>
      </dsp:txBody>
      <dsp:txXfrm>
        <a:off x="24588" y="3631563"/>
        <a:ext cx="8015720" cy="454509"/>
      </dsp:txXfrm>
    </dsp:sp>
    <dsp:sp modelId="{394FDF0F-6054-4079-8F97-CCBB35468944}">
      <dsp:nvSpPr>
        <dsp:cNvPr id="0" name=""/>
        <dsp:cNvSpPr/>
      </dsp:nvSpPr>
      <dsp:spPr>
        <a:xfrm>
          <a:off x="0" y="4110659"/>
          <a:ext cx="8064896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y-GB" sz="1600" kern="1200" dirty="0">
              <a:solidFill>
                <a:schemeClr val="tx1"/>
              </a:solidFill>
            </a:rPr>
            <a:t>Megis gweithgareddau a nodweddion anarferol, cadw’n dynn at yr un drefn, ailadrodd geiriau ac ymadroddion a diddordebau arbenigol a allai ymddangos braidd yn od.</a:t>
          </a:r>
        </a:p>
      </dsp:txBody>
      <dsp:txXfrm>
        <a:off x="0" y="4110659"/>
        <a:ext cx="8064896" cy="499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000900-4017-4EF8-923F-EDB719E6ADA6}">
      <dsp:nvSpPr>
        <dsp:cNvPr id="0" name=""/>
        <dsp:cNvSpPr/>
      </dsp:nvSpPr>
      <dsp:spPr>
        <a:xfrm>
          <a:off x="2522997" y="1455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lleferydd</a:t>
          </a:r>
          <a:endParaRPr lang="en-GB" sz="3200" b="1" kern="1200" dirty="0"/>
        </a:p>
      </dsp:txBody>
      <dsp:txXfrm>
        <a:off x="2554065" y="32523"/>
        <a:ext cx="2776236" cy="574297"/>
      </dsp:txXfrm>
    </dsp:sp>
    <dsp:sp modelId="{50803E3C-1198-4354-9DB7-FBD3BBA21CA9}">
      <dsp:nvSpPr>
        <dsp:cNvPr id="0" name=""/>
        <dsp:cNvSpPr/>
      </dsp:nvSpPr>
      <dsp:spPr>
        <a:xfrm>
          <a:off x="2522997" y="669711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amneidiau </a:t>
          </a:r>
          <a:endParaRPr lang="en-GB" sz="3200" b="1" kern="1200" dirty="0"/>
        </a:p>
      </dsp:txBody>
      <dsp:txXfrm>
        <a:off x="2554065" y="700779"/>
        <a:ext cx="2776236" cy="574297"/>
      </dsp:txXfrm>
    </dsp:sp>
    <dsp:sp modelId="{C9B63274-C675-4AEE-9B9A-46A838AFE65D}">
      <dsp:nvSpPr>
        <dsp:cNvPr id="0" name=""/>
        <dsp:cNvSpPr/>
      </dsp:nvSpPr>
      <dsp:spPr>
        <a:xfrm>
          <a:off x="2522997" y="1337967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cyswllt llygad</a:t>
          </a:r>
          <a:endParaRPr lang="en-GB" sz="3200" b="1" kern="1200" dirty="0"/>
        </a:p>
      </dsp:txBody>
      <dsp:txXfrm>
        <a:off x="2554065" y="1369035"/>
        <a:ext cx="2776236" cy="574297"/>
      </dsp:txXfrm>
    </dsp:sp>
    <dsp:sp modelId="{BB2C8F34-CED4-4605-8866-54C14FB9D6FD}">
      <dsp:nvSpPr>
        <dsp:cNvPr id="0" name=""/>
        <dsp:cNvSpPr/>
      </dsp:nvSpPr>
      <dsp:spPr>
        <a:xfrm>
          <a:off x="2522997" y="2006222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3200" b="1" kern="1200" noProof="0" dirty="0"/>
            <a:t>tôn llais</a:t>
          </a:r>
          <a:endParaRPr lang="en-GB" sz="3200" b="1" kern="1200" dirty="0"/>
        </a:p>
      </dsp:txBody>
      <dsp:txXfrm>
        <a:off x="2554065" y="2037290"/>
        <a:ext cx="2776236" cy="574297"/>
      </dsp:txXfrm>
    </dsp:sp>
    <dsp:sp modelId="{56D36579-67FD-4AFF-A3E2-DFBB8D6EA0C1}">
      <dsp:nvSpPr>
        <dsp:cNvPr id="0" name=""/>
        <dsp:cNvSpPr/>
      </dsp:nvSpPr>
      <dsp:spPr>
        <a:xfrm>
          <a:off x="2522997" y="2674478"/>
          <a:ext cx="2838372" cy="636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 </a:t>
          </a:r>
          <a:r>
            <a:rPr lang="cy-GB" sz="3200" b="1" kern="1200" noProof="0" dirty="0"/>
            <a:t>iaith</a:t>
          </a:r>
          <a:endParaRPr lang="en-GB" sz="3200" b="1" kern="1200" dirty="0"/>
        </a:p>
      </dsp:txBody>
      <dsp:txXfrm>
        <a:off x="2554065" y="2705546"/>
        <a:ext cx="2776236" cy="574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126126" y="2130"/>
          <a:ext cx="2576465" cy="1545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Peidiwch â defnyddio iaith haniaethol, priod-ddulliau na throsiadau</a:t>
          </a:r>
          <a:endParaRPr lang="en-GB" sz="1900" kern="1200" dirty="0"/>
        </a:p>
      </dsp:txBody>
      <dsp:txXfrm>
        <a:off x="126126" y="2130"/>
        <a:ext cx="2576465" cy="1545879"/>
      </dsp:txXfrm>
    </dsp:sp>
    <dsp:sp modelId="{853BFE7B-E0FC-4DF7-BCA8-6F59DF9B13C1}">
      <dsp:nvSpPr>
        <dsp:cNvPr id="0" name=""/>
        <dsp:cNvSpPr/>
      </dsp:nvSpPr>
      <dsp:spPr>
        <a:xfrm>
          <a:off x="2960239" y="2130"/>
          <a:ext cx="2576465" cy="1545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Siaradwch mewn llais cyson ei dôn</a:t>
          </a:r>
          <a:endParaRPr lang="en-GB" sz="1900" kern="1200" dirty="0"/>
        </a:p>
      </dsp:txBody>
      <dsp:txXfrm>
        <a:off x="2960239" y="2130"/>
        <a:ext cx="2576465" cy="1545879"/>
      </dsp:txXfrm>
    </dsp:sp>
    <dsp:sp modelId="{3FAA9FD3-F221-4A2E-88A0-21BC34430E5E}">
      <dsp:nvSpPr>
        <dsp:cNvPr id="0" name=""/>
        <dsp:cNvSpPr/>
      </dsp:nvSpPr>
      <dsp:spPr>
        <a:xfrm>
          <a:off x="5794351" y="2130"/>
          <a:ext cx="2576465" cy="1545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Peidiwch â dibynnu ar gyfathrebu heb eiriau i gyfleu neges</a:t>
          </a:r>
          <a:endParaRPr lang="en-GB" sz="1900" kern="1200" dirty="0"/>
        </a:p>
      </dsp:txBody>
      <dsp:txXfrm>
        <a:off x="5794351" y="2130"/>
        <a:ext cx="2576465" cy="1545879"/>
      </dsp:txXfrm>
    </dsp:sp>
    <dsp:sp modelId="{69913D9C-353A-446D-96BB-1BD819E7114D}">
      <dsp:nvSpPr>
        <dsp:cNvPr id="0" name=""/>
        <dsp:cNvSpPr/>
      </dsp:nvSpPr>
      <dsp:spPr>
        <a:xfrm>
          <a:off x="126126" y="1805656"/>
          <a:ext cx="2576465" cy="1545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Peidiwch â thybio dim am deimladau yn ôl iaith y corff, arwydd ar wyneb neu gyswllt llygad</a:t>
          </a:r>
          <a:endParaRPr lang="en-GB" sz="1900" kern="1200" dirty="0"/>
        </a:p>
      </dsp:txBody>
      <dsp:txXfrm>
        <a:off x="126126" y="1805656"/>
        <a:ext cx="2576465" cy="1545879"/>
      </dsp:txXfrm>
    </dsp:sp>
    <dsp:sp modelId="{E762F25F-340B-4E11-A648-6BBA11CD44E6}">
      <dsp:nvSpPr>
        <dsp:cNvPr id="0" name=""/>
        <dsp:cNvSpPr/>
      </dsp:nvSpPr>
      <dsp:spPr>
        <a:xfrm>
          <a:off x="2960239" y="1805656"/>
          <a:ext cx="2576465" cy="15458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Rhowch ragor o amser i’r </a:t>
          </a:r>
          <a:r>
            <a:rPr lang="cy-GB" sz="1900" kern="1200" noProof="0" dirty="0">
              <a:solidFill>
                <a:schemeClr val="bg1"/>
              </a:solidFill>
            </a:rPr>
            <a:t>plentyn</a:t>
          </a:r>
          <a:r>
            <a:rPr lang="cy-GB" sz="1900" kern="1200" noProof="0" dirty="0"/>
            <a:t> brosesu’r hyn rydych chi’n ei ddweud</a:t>
          </a:r>
          <a:endParaRPr lang="en-GB" sz="1900" kern="1200" dirty="0"/>
        </a:p>
      </dsp:txBody>
      <dsp:txXfrm>
        <a:off x="2960239" y="1805656"/>
        <a:ext cx="2576465" cy="1545879"/>
      </dsp:txXfrm>
    </dsp:sp>
    <dsp:sp modelId="{546E6C87-5C56-4F7E-BDAA-70A3373A6915}">
      <dsp:nvSpPr>
        <dsp:cNvPr id="0" name=""/>
        <dsp:cNvSpPr/>
      </dsp:nvSpPr>
      <dsp:spPr>
        <a:xfrm>
          <a:off x="5794351" y="1805656"/>
          <a:ext cx="2576465" cy="15458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I osgoi dryswch, peidiwch â cheisio cyfleu negeseuon trwy eich wyneb</a:t>
          </a:r>
          <a:endParaRPr lang="en-GB" sz="1900" kern="1200" dirty="0"/>
        </a:p>
      </dsp:txBody>
      <dsp:txXfrm>
        <a:off x="5794351" y="1805656"/>
        <a:ext cx="2576465" cy="1545879"/>
      </dsp:txXfrm>
    </dsp:sp>
    <dsp:sp modelId="{11CF6DAB-0C0E-4C1B-8964-0E4E57D4B3CE}">
      <dsp:nvSpPr>
        <dsp:cNvPr id="0" name=""/>
        <dsp:cNvSpPr/>
      </dsp:nvSpPr>
      <dsp:spPr>
        <a:xfrm>
          <a:off x="126126" y="3609182"/>
          <a:ext cx="2576465" cy="1545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>
              <a:solidFill>
                <a:schemeClr val="bg1"/>
              </a:solidFill>
            </a:rPr>
            <a:t>Byddwch yn eglur a gwirio bod y plentyn wedi’ch deall</a:t>
          </a:r>
          <a:endParaRPr lang="en-GB" sz="1900" kern="1200" dirty="0">
            <a:solidFill>
              <a:schemeClr val="bg1"/>
            </a:solidFill>
          </a:endParaRPr>
        </a:p>
      </dsp:txBody>
      <dsp:txXfrm>
        <a:off x="126126" y="3609182"/>
        <a:ext cx="2576465" cy="1545879"/>
      </dsp:txXfrm>
    </dsp:sp>
    <dsp:sp modelId="{0BD132A9-3C5A-47AD-B270-80C741D1514B}">
      <dsp:nvSpPr>
        <dsp:cNvPr id="0" name=""/>
        <dsp:cNvSpPr/>
      </dsp:nvSpPr>
      <dsp:spPr>
        <a:xfrm>
          <a:off x="2960239" y="3609182"/>
          <a:ext cx="2576465" cy="15458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Defnyddiwch ddulliau gweledol megis lluniau, rhestrau neu ddeunydd ysgrifenedig i’ch helpu i gyfathrebu*</a:t>
          </a:r>
          <a:endParaRPr lang="en-GB" sz="1900" kern="1200" dirty="0"/>
        </a:p>
      </dsp:txBody>
      <dsp:txXfrm>
        <a:off x="2960239" y="3609182"/>
        <a:ext cx="2576465" cy="1545879"/>
      </dsp:txXfrm>
    </dsp:sp>
    <dsp:sp modelId="{1CEA7B33-45C5-4E36-84CC-50C6B7703768}">
      <dsp:nvSpPr>
        <dsp:cNvPr id="0" name=""/>
        <dsp:cNvSpPr/>
      </dsp:nvSpPr>
      <dsp:spPr>
        <a:xfrm>
          <a:off x="5794351" y="3609182"/>
          <a:ext cx="2576465" cy="15458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kern="1200" noProof="0" dirty="0"/>
            <a:t>Dywedwch yr hyn rydych chi’n ei feddwl a gweithredu yn ôl yr hyn ddywedoch chi</a:t>
          </a:r>
          <a:endParaRPr lang="en-GB" sz="1900" kern="1200" dirty="0"/>
        </a:p>
      </dsp:txBody>
      <dsp:txXfrm>
        <a:off x="5794351" y="3609182"/>
        <a:ext cx="2576465" cy="1545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4387D-77A0-44FC-81BC-5E64F4B88516}">
      <dsp:nvSpPr>
        <dsp:cNvPr id="0" name=""/>
        <dsp:cNvSpPr/>
      </dsp:nvSpPr>
      <dsp:spPr>
        <a:xfrm>
          <a:off x="645232" y="598697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hel a chadw ffrindiau</a:t>
          </a:r>
          <a:endParaRPr lang="en-GB" sz="1900" b="1" kern="1200" dirty="0">
            <a:solidFill>
              <a:srgbClr val="FF0000"/>
            </a:solidFill>
          </a:endParaRPr>
        </a:p>
      </dsp:txBody>
      <dsp:txXfrm>
        <a:off x="677947" y="631412"/>
        <a:ext cx="3078686" cy="604742"/>
      </dsp:txXfrm>
    </dsp:sp>
    <dsp:sp modelId="{06000900-4017-4EF8-923F-EDB719E6ADA6}">
      <dsp:nvSpPr>
        <dsp:cNvPr id="0" name=""/>
        <dsp:cNvSpPr/>
      </dsp:nvSpPr>
      <dsp:spPr>
        <a:xfrm>
          <a:off x="4919815" y="598697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19611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rhannu</a:t>
          </a:r>
          <a:endParaRPr lang="en-GB" sz="1900" b="1" kern="1200" dirty="0"/>
        </a:p>
      </dsp:txBody>
      <dsp:txXfrm>
        <a:off x="4952530" y="631412"/>
        <a:ext cx="3078686" cy="604742"/>
      </dsp:txXfrm>
    </dsp:sp>
    <dsp:sp modelId="{50803E3C-1198-4354-9DB7-FBD3BBA21CA9}">
      <dsp:nvSpPr>
        <dsp:cNvPr id="0" name=""/>
        <dsp:cNvSpPr/>
      </dsp:nvSpPr>
      <dsp:spPr>
        <a:xfrm>
          <a:off x="645232" y="1571579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39221"/>
            <a:lumOff val="34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rhoi a derbyn canmoliaeth</a:t>
          </a:r>
          <a:endParaRPr lang="en-GB" sz="1900" b="1" kern="1200" dirty="0"/>
        </a:p>
      </dsp:txBody>
      <dsp:txXfrm>
        <a:off x="677947" y="1604294"/>
        <a:ext cx="3078686" cy="604742"/>
      </dsp:txXfrm>
    </dsp:sp>
    <dsp:sp modelId="{BB2C8F34-CED4-4605-8866-54C14FB9D6FD}">
      <dsp:nvSpPr>
        <dsp:cNvPr id="0" name=""/>
        <dsp:cNvSpPr/>
      </dsp:nvSpPr>
      <dsp:spPr>
        <a:xfrm>
          <a:off x="4919815" y="1571579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58832"/>
            <a:lumOff val="51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>
              <a:solidFill>
                <a:schemeClr val="bg1"/>
              </a:solidFill>
            </a:rPr>
            <a:t>gwneud rhywbeth yn eu tro</a:t>
          </a:r>
        </a:p>
      </dsp:txBody>
      <dsp:txXfrm>
        <a:off x="4952530" y="1604294"/>
        <a:ext cx="3078686" cy="604742"/>
      </dsp:txXfrm>
    </dsp:sp>
    <dsp:sp modelId="{56D36579-67FD-4AFF-A3E2-DFBB8D6EA0C1}">
      <dsp:nvSpPr>
        <dsp:cNvPr id="0" name=""/>
        <dsp:cNvSpPr/>
      </dsp:nvSpPr>
      <dsp:spPr>
        <a:xfrm>
          <a:off x="645232" y="2544462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39221"/>
            <a:lumOff val="34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cysuro pobl</a:t>
          </a:r>
          <a:endParaRPr lang="en-GB" sz="1900" b="1" kern="1200" dirty="0"/>
        </a:p>
      </dsp:txBody>
      <dsp:txXfrm>
        <a:off x="677947" y="2577177"/>
        <a:ext cx="3078686" cy="604742"/>
      </dsp:txXfrm>
    </dsp:sp>
    <dsp:sp modelId="{76CD126F-D847-43FB-966E-7F9176FEF168}">
      <dsp:nvSpPr>
        <dsp:cNvPr id="0" name=""/>
        <dsp:cNvSpPr/>
      </dsp:nvSpPr>
      <dsp:spPr>
        <a:xfrm>
          <a:off x="4919815" y="2544462"/>
          <a:ext cx="3144116" cy="670172"/>
        </a:xfrm>
        <a:prstGeom prst="roundRect">
          <a:avLst/>
        </a:prstGeom>
        <a:solidFill>
          <a:schemeClr val="accent5">
            <a:shade val="50000"/>
            <a:hueOff val="0"/>
            <a:satOff val="-19611"/>
            <a:lumOff val="17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900" b="1" kern="1200" noProof="0" dirty="0"/>
            <a:t>adnabod rhywbeth doniol neu goeglyd</a:t>
          </a:r>
          <a:endParaRPr lang="en-GB" sz="1900" b="1" kern="1200" dirty="0"/>
        </a:p>
      </dsp:txBody>
      <dsp:txXfrm>
        <a:off x="4952530" y="2577177"/>
        <a:ext cx="3078686" cy="604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0" y="525555"/>
          <a:ext cx="2681071" cy="1608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Esboniwch eich rôl a diben yr ymweliad cyn dechrau.</a:t>
          </a:r>
          <a:endParaRPr lang="en-GB" sz="1600" kern="1200" dirty="0"/>
        </a:p>
      </dsp:txBody>
      <dsp:txXfrm>
        <a:off x="0" y="525555"/>
        <a:ext cx="2681071" cy="1608642"/>
      </dsp:txXfrm>
    </dsp:sp>
    <dsp:sp modelId="{853BFE7B-E0FC-4DF7-BCA8-6F59DF9B13C1}">
      <dsp:nvSpPr>
        <dsp:cNvPr id="0" name=""/>
        <dsp:cNvSpPr/>
      </dsp:nvSpPr>
      <dsp:spPr>
        <a:xfrm>
          <a:off x="2949178" y="525555"/>
          <a:ext cx="2681071" cy="16086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Esboniwch yn eglur beth mae disgwyl i’r plentyn ei wneud, gan osgoi cyfarwyddiadau hirwyntog a chymhleth.</a:t>
          </a:r>
          <a:endParaRPr lang="en-GB" sz="1600" kern="1200" dirty="0"/>
        </a:p>
      </dsp:txBody>
      <dsp:txXfrm>
        <a:off x="2949178" y="525555"/>
        <a:ext cx="2681071" cy="1608642"/>
      </dsp:txXfrm>
    </dsp:sp>
    <dsp:sp modelId="{3FAA9FD3-F221-4A2E-88A0-21BC34430E5E}">
      <dsp:nvSpPr>
        <dsp:cNvPr id="0" name=""/>
        <dsp:cNvSpPr/>
      </dsp:nvSpPr>
      <dsp:spPr>
        <a:xfrm>
          <a:off x="5898357" y="525555"/>
          <a:ext cx="2681071" cy="16086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Peidiwch â chynnig cymorth dros y ffôn yn unig.  Mae’n anodd i lawer o bobl ac arnyn nhw anhwylderau’r sbectrwm awtistaidd gyfathrebu trwy’r ffôn.</a:t>
          </a:r>
          <a:endParaRPr lang="en-GB" sz="1600" kern="1200" dirty="0"/>
        </a:p>
      </dsp:txBody>
      <dsp:txXfrm>
        <a:off x="5898357" y="525555"/>
        <a:ext cx="2681071" cy="1608642"/>
      </dsp:txXfrm>
    </dsp:sp>
    <dsp:sp modelId="{69913D9C-353A-446D-96BB-1BD819E7114D}">
      <dsp:nvSpPr>
        <dsp:cNvPr id="0" name=""/>
        <dsp:cNvSpPr/>
      </dsp:nvSpPr>
      <dsp:spPr>
        <a:xfrm>
          <a:off x="0" y="2402305"/>
          <a:ext cx="2681071" cy="16086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Cofiwch y gallai fod yn anodd i’r plentyn weithio mewn grŵp.  Gallai fod angen osgoi grwpiau neu gynnig strwythur ychwanegol er cymorth iddo.*</a:t>
          </a:r>
          <a:endParaRPr lang="en-GB" sz="1600" kern="1200" dirty="0"/>
        </a:p>
      </dsp:txBody>
      <dsp:txXfrm>
        <a:off x="0" y="2402305"/>
        <a:ext cx="2681071" cy="1608642"/>
      </dsp:txXfrm>
    </dsp:sp>
    <dsp:sp modelId="{E762F25F-340B-4E11-A648-6BBA11CD44E6}">
      <dsp:nvSpPr>
        <dsp:cNvPr id="0" name=""/>
        <dsp:cNvSpPr/>
      </dsp:nvSpPr>
      <dsp:spPr>
        <a:xfrm>
          <a:off x="2949178" y="2402305"/>
          <a:ext cx="2681071" cy="16086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Defnyddiwch gwestiynau penodol.  Yn aml, fydd rhywun a chanddo anhwylderau ddim yn cynnig mwy na’r wybodaeth y gofynnoch chi amdani.  Felly, gallech chi golli rhywbeth hanfodol.</a:t>
          </a:r>
          <a:endParaRPr lang="en-GB" sz="1600" kern="1200" dirty="0"/>
        </a:p>
      </dsp:txBody>
      <dsp:txXfrm>
        <a:off x="2949178" y="2402305"/>
        <a:ext cx="2681071" cy="1608642"/>
      </dsp:txXfrm>
    </dsp:sp>
    <dsp:sp modelId="{546E6C87-5C56-4F7E-BDAA-70A3373A6915}">
      <dsp:nvSpPr>
        <dsp:cNvPr id="0" name=""/>
        <dsp:cNvSpPr/>
      </dsp:nvSpPr>
      <dsp:spPr>
        <a:xfrm>
          <a:off x="5898357" y="2402305"/>
          <a:ext cx="2681071" cy="16086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600" kern="1200" noProof="0" dirty="0"/>
            <a:t>Dylech chi osgoi siarad mân ac arferion cymdeithasol eraill o’r fath – rhaid canolbwyntio ar y ffeithiau a’r diben.</a:t>
          </a:r>
          <a:endParaRPr lang="en-GB" sz="1600" kern="1200" dirty="0"/>
        </a:p>
      </dsp:txBody>
      <dsp:txXfrm>
        <a:off x="5898357" y="2402305"/>
        <a:ext cx="2681071" cy="1608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85E2C-259E-4233-BD7B-7480D0E4F32B}">
      <dsp:nvSpPr>
        <dsp:cNvPr id="0" name=""/>
        <dsp:cNvSpPr/>
      </dsp:nvSpPr>
      <dsp:spPr>
        <a:xfrm>
          <a:off x="318541" y="280012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darogan adweithiau a digwyddiadau</a:t>
          </a:r>
          <a:endParaRPr lang="en-GB" sz="2400" b="1" kern="1200" dirty="0"/>
        </a:p>
      </dsp:txBody>
      <dsp:txXfrm>
        <a:off x="353872" y="315343"/>
        <a:ext cx="2891994" cy="653094"/>
      </dsp:txXfrm>
    </dsp:sp>
    <dsp:sp modelId="{93FD860B-3DC4-4F61-A599-CFBD51A41DFC}">
      <dsp:nvSpPr>
        <dsp:cNvPr id="0" name=""/>
        <dsp:cNvSpPr/>
      </dsp:nvSpPr>
      <dsp:spPr>
        <a:xfrm>
          <a:off x="318541" y="136815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play</a:t>
          </a:r>
        </a:p>
      </dsp:txBody>
      <dsp:txXfrm>
        <a:off x="353872" y="1403481"/>
        <a:ext cx="2891994" cy="653094"/>
      </dsp:txXfrm>
    </dsp:sp>
    <dsp:sp modelId="{55F340BE-C28E-450E-A267-61232BD2E8D2}">
      <dsp:nvSpPr>
        <dsp:cNvPr id="0" name=""/>
        <dsp:cNvSpPr/>
      </dsp:nvSpPr>
      <dsp:spPr>
        <a:xfrm>
          <a:off x="318541" y="244827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cynllunio</a:t>
          </a:r>
          <a:endParaRPr lang="en-GB" sz="2400" b="1" kern="1200" dirty="0"/>
        </a:p>
      </dsp:txBody>
      <dsp:txXfrm>
        <a:off x="353872" y="2483601"/>
        <a:ext cx="2891994" cy="653094"/>
      </dsp:txXfrm>
    </dsp:sp>
    <dsp:sp modelId="{66E476C1-B674-4DB9-8ACF-15A86179A4B3}">
      <dsp:nvSpPr>
        <dsp:cNvPr id="0" name=""/>
        <dsp:cNvSpPr/>
      </dsp:nvSpPr>
      <dsp:spPr>
        <a:xfrm>
          <a:off x="4886216" y="296673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datrys problemau</a:t>
          </a:r>
          <a:endParaRPr lang="en-GB" sz="2400" b="1" kern="1200" dirty="0"/>
        </a:p>
      </dsp:txBody>
      <dsp:txXfrm>
        <a:off x="4921547" y="332004"/>
        <a:ext cx="2891994" cy="653094"/>
      </dsp:txXfrm>
    </dsp:sp>
    <dsp:sp modelId="{094B7D76-D234-464E-9C2C-E7F218D10F64}">
      <dsp:nvSpPr>
        <dsp:cNvPr id="0" name=""/>
        <dsp:cNvSpPr/>
      </dsp:nvSpPr>
      <dsp:spPr>
        <a:xfrm>
          <a:off x="4896556" y="136815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gweithgareddau creadigol</a:t>
          </a:r>
          <a:endParaRPr lang="en-GB" sz="2400" b="1" kern="1200" dirty="0"/>
        </a:p>
      </dsp:txBody>
      <dsp:txXfrm>
        <a:off x="4931887" y="1403481"/>
        <a:ext cx="2891994" cy="653094"/>
      </dsp:txXfrm>
    </dsp:sp>
    <dsp:sp modelId="{31FB7561-C4FD-4D36-8787-D680A9FAFB1C}">
      <dsp:nvSpPr>
        <dsp:cNvPr id="0" name=""/>
        <dsp:cNvSpPr/>
      </dsp:nvSpPr>
      <dsp:spPr>
        <a:xfrm>
          <a:off x="4896556" y="2448270"/>
          <a:ext cx="2962656" cy="72375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400" b="1" kern="1200" noProof="0" dirty="0"/>
            <a:t>ymdopi â newidiadau</a:t>
          </a:r>
          <a:endParaRPr lang="en-GB" sz="2400" b="1" kern="1200" dirty="0"/>
        </a:p>
      </dsp:txBody>
      <dsp:txXfrm>
        <a:off x="4931887" y="2483601"/>
        <a:ext cx="2891994" cy="6530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6FB66-BADE-4A7A-9FB0-EDB91F4EBB3D}">
      <dsp:nvSpPr>
        <dsp:cNvPr id="0" name=""/>
        <dsp:cNvSpPr/>
      </dsp:nvSpPr>
      <dsp:spPr>
        <a:xfrm>
          <a:off x="0" y="852654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Byddwch yn gyson – cyn lleied o newidiadau ag y bo modd.</a:t>
          </a:r>
          <a:endParaRPr lang="en-GB" sz="1700" kern="1200" dirty="0"/>
        </a:p>
      </dsp:txBody>
      <dsp:txXfrm>
        <a:off x="0" y="852654"/>
        <a:ext cx="2655295" cy="1593177"/>
      </dsp:txXfrm>
    </dsp:sp>
    <dsp:sp modelId="{853BFE7B-E0FC-4DF7-BCA8-6F59DF9B13C1}">
      <dsp:nvSpPr>
        <dsp:cNvPr id="0" name=""/>
        <dsp:cNvSpPr/>
      </dsp:nvSpPr>
      <dsp:spPr>
        <a:xfrm>
          <a:off x="2920824" y="852654"/>
          <a:ext cx="2655295" cy="15931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Rhowch strwythur ychwanegol mewn gweithgareddau sy’n gymhleth neu’n dibynnu ar ddychymyg cymdeithasol.</a:t>
          </a:r>
          <a:endParaRPr lang="en-GB" sz="1700" kern="1200" dirty="0"/>
        </a:p>
      </dsp:txBody>
      <dsp:txXfrm>
        <a:off x="2920824" y="852654"/>
        <a:ext cx="2655295" cy="1593177"/>
      </dsp:txXfrm>
    </dsp:sp>
    <dsp:sp modelId="{3FAA9FD3-F221-4A2E-88A0-21BC34430E5E}">
      <dsp:nvSpPr>
        <dsp:cNvPr id="0" name=""/>
        <dsp:cNvSpPr/>
      </dsp:nvSpPr>
      <dsp:spPr>
        <a:xfrm>
          <a:off x="5841649" y="852654"/>
          <a:ext cx="2655295" cy="1593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>
              <a:solidFill>
                <a:schemeClr val="bg1"/>
              </a:solidFill>
            </a:rPr>
            <a:t>Dylech chi gynnig gêmau a gweithgareddau ac iddyn nhw drefn a rheolau eglur yn hytrach na rhai sy’n ymwneud â dychmygu</a:t>
          </a:r>
          <a:r>
            <a:rPr lang="en-GB" sz="1700" kern="1200" dirty="0">
              <a:solidFill>
                <a:schemeClr val="bg1"/>
              </a:solidFill>
            </a:rPr>
            <a:t>. </a:t>
          </a:r>
        </a:p>
      </dsp:txBody>
      <dsp:txXfrm>
        <a:off x="5841649" y="852654"/>
        <a:ext cx="2655295" cy="1593177"/>
      </dsp:txXfrm>
    </dsp:sp>
    <dsp:sp modelId="{69913D9C-353A-446D-96BB-1BD819E7114D}">
      <dsp:nvSpPr>
        <dsp:cNvPr id="0" name=""/>
        <dsp:cNvSpPr/>
      </dsp:nvSpPr>
      <dsp:spPr>
        <a:xfrm>
          <a:off x="0" y="2711360"/>
          <a:ext cx="2655295" cy="15931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Rhowch strwythur ar ffurf cynllunwyr, rhestrau neu amserlenni.*</a:t>
          </a:r>
          <a:endParaRPr lang="en-GB" sz="1700" kern="1200" dirty="0"/>
        </a:p>
      </dsp:txBody>
      <dsp:txXfrm>
        <a:off x="0" y="2711360"/>
        <a:ext cx="2655295" cy="1593177"/>
      </dsp:txXfrm>
    </dsp:sp>
    <dsp:sp modelId="{E762F25F-340B-4E11-A648-6BBA11CD44E6}">
      <dsp:nvSpPr>
        <dsp:cNvPr id="0" name=""/>
        <dsp:cNvSpPr/>
      </dsp:nvSpPr>
      <dsp:spPr>
        <a:xfrm>
          <a:off x="2920824" y="2711360"/>
          <a:ext cx="2655295" cy="15931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>
              <a:solidFill>
                <a:schemeClr val="bg1"/>
              </a:solidFill>
            </a:rPr>
            <a:t>Dylech chi gynnig ond hyn a hyn o ddewisiadau yn hytrach na dewis rhydd.</a:t>
          </a:r>
        </a:p>
      </dsp:txBody>
      <dsp:txXfrm>
        <a:off x="2920824" y="2711360"/>
        <a:ext cx="2655295" cy="1593177"/>
      </dsp:txXfrm>
    </dsp:sp>
    <dsp:sp modelId="{546E6C87-5C56-4F7E-BDAA-70A3373A6915}">
      <dsp:nvSpPr>
        <dsp:cNvPr id="0" name=""/>
        <dsp:cNvSpPr/>
      </dsp:nvSpPr>
      <dsp:spPr>
        <a:xfrm>
          <a:off x="5841649" y="2711360"/>
          <a:ext cx="2655295" cy="15931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1700" kern="1200" noProof="0" dirty="0"/>
            <a:t>Disgrifiwch yr hyn a hoffech chi heb dybio y bydd unigolyn yn gweld beth mae disgwyl iddo ei wneud trwy eich amneidiau neu’ch arwyddion.</a:t>
          </a:r>
          <a:endParaRPr lang="en-GB" sz="1700" kern="1200" dirty="0"/>
        </a:p>
      </dsp:txBody>
      <dsp:txXfrm>
        <a:off x="5841649" y="2711360"/>
        <a:ext cx="2655295" cy="1593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CCFD-8B0A-4E7F-A9CF-F196F50D858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A16B-846B-4A4A-AC54-49BDD7DDB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0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0A8EA-10AF-49C2-844D-204EE64A4E87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4D596-16A6-4E7A-9E3B-9E910E7D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6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4D596-16A6-4E7A-9E3B-9E910E7D0BB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1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9A56C-C637-4E5C-9B67-2A43617688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380288" y="6921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00DF1-61C4-4AC4-A327-7AE1D107EF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42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681D0-977B-4323-B2C9-48586DCF47B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6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652F5-01B0-469E-B24F-8D491D4A313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3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21F03-887F-43DB-8B6C-E4A0EB4018E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4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96C69-E7ED-43AA-AA9F-6AAB51AF18E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7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AD08-FCE6-42F2-84DF-AE82434F6A0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6611B-D281-4724-8ED4-C1669CF2BEE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5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28D7A-0A07-4CD7-A7E6-04443C7DE4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80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D6B12-BE5D-4F93-B258-F4ED97C3E0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5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03F92-7FEA-4AFB-8B2B-0954A514B43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21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1B9CF2-0200-4261-9AE2-B0F47067A42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-36415"/>
            <a:ext cx="3203848" cy="9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alf Frame 9"/>
          <p:cNvSpPr/>
          <p:nvPr userDrawn="1"/>
        </p:nvSpPr>
        <p:spPr>
          <a:xfrm rot="10800000">
            <a:off x="0" y="0"/>
            <a:ext cx="9144000" cy="6858000"/>
          </a:xfrm>
          <a:prstGeom prst="halfFrame">
            <a:avLst>
              <a:gd name="adj1" fmla="val 2153"/>
              <a:gd name="adj2" fmla="val 2153"/>
            </a:avLst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tistiaethcymru.co.uk/" TargetMode="External"/><Relationship Id="rId2" Type="http://schemas.openxmlformats.org/officeDocument/2006/relationships/hyperlink" Target="http://www.awtistiaethcymru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2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2633" y="3640956"/>
            <a:ext cx="64177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y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Cefnogi plant awtistig</a:t>
            </a:r>
          </a:p>
          <a:p>
            <a:pPr algn="ctr"/>
            <a:endParaRPr lang="cy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y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Cyflwyniad ar gyfer proffesiynolion</a:t>
            </a:r>
          </a:p>
          <a:p>
            <a:pPr algn="ctr"/>
            <a:r>
              <a:rPr lang="cy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gofal iechyd a chymdeithasol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70" y="1124744"/>
            <a:ext cx="3828259" cy="23620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POSTERS x2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04" y="836712"/>
            <a:ext cx="8216391" cy="58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0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054831"/>
              </p:ext>
            </p:extLst>
          </p:nvPr>
        </p:nvGraphicFramePr>
        <p:xfrm>
          <a:off x="539552" y="3284984"/>
          <a:ext cx="788436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1520" y="1052736"/>
            <a:ext cx="826072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Mae’n anodd i blant ac arnyn nhw anhwylderau’r</a:t>
            </a:r>
          </a:p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sbectrwm awtistaidd gyfathrebu’n gymdeithasol. </a:t>
            </a:r>
          </a:p>
          <a:p>
            <a:endParaRPr lang="en-US" sz="2400" dirty="0">
              <a:ln w="10541" cmpd="sng">
                <a:noFill/>
                <a:prstDash val="solid"/>
              </a:ln>
              <a:solidFill>
                <a:srgbClr val="48C87C"/>
              </a:solidFill>
            </a:endParaRPr>
          </a:p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Bydd natur yr anawsterau hynny’n amrywio. </a:t>
            </a:r>
          </a:p>
          <a:p>
            <a:r>
              <a:rPr lang="cy-GB" sz="2400" dirty="0">
                <a:ln w="10541" cmpd="sng">
                  <a:noFill/>
                  <a:prstDash val="solid"/>
                </a:ln>
                <a:solidFill>
                  <a:srgbClr val="48C87C"/>
                </a:solidFill>
              </a:rPr>
              <a:t>Er enghraifft, gall fod yn anodd defnyddio a deall </a:t>
            </a:r>
            <a:endParaRPr lang="en-US" sz="2400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-11726" y="0"/>
            <a:ext cx="4032448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99491"/>
            <a:ext cx="3048006" cy="245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389595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Effaith hynny ar fywyd bob dydd: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62209"/>
            <a:ext cx="417646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I ddeall bod rhywun yn coegi, rhaid inni ddadansoddi sawl arwydd sydd heb eiriau.  Felly, gall fod yn anodd i blant a chanddynt anhwylderau’r sbectrwm awtistaidd ddeall a gwerthfawrogi coegni.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49" y="4052874"/>
            <a:ext cx="3700022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Byddwn ni’n dibynnu ar dôn llais, amnaid a chyswllt llygad yn aml, yn ogystal â geiriau, i gyfleu ystyr. Efallai na fydd plentyn a chanddo anhwylder yn gallu eu deall yn hawdd.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3409323"/>
            <a:ext cx="266429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Efallai na fydd plentyn yn gallu ‘pwyntio’ na deall yr ystyr pan fo rhywun arall yn gwneud hynny.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172359"/>
            <a:ext cx="2736304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Gallai plentyn a chanddo anhwylder fethu â dehongli neu ddefnyddio amneidiau.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4805999"/>
            <a:ext cx="3816424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y-GB" dirty="0">
                <a:solidFill>
                  <a:schemeClr val="bg1"/>
                </a:solidFill>
              </a:rPr>
              <a:t>Gallai plentyn a chanddo anhwylder ddehongli iaith yn llythrennol.  Felly, bydd yn camddeall priod-ddull megis (“hel eich traed”) a throsiadau megis (“rwy’n llwgu”).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631631"/>
            <a:ext cx="4176464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Peidiwch ag ystyried plentyn sy’n methu ag edrych ym myw eich llygad yn un anghwrtais.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45" y="1094572"/>
            <a:ext cx="3336582" cy="2118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2733036"/>
              </p:ext>
            </p:extLst>
          </p:nvPr>
        </p:nvGraphicFramePr>
        <p:xfrm>
          <a:off x="251520" y="134076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0" y="0"/>
            <a:ext cx="4032448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 – </a:t>
            </a:r>
          </a:p>
          <a:p>
            <a:r>
              <a:rPr lang="cy-GB" sz="1600" b="1" dirty="0"/>
              <a:t>cyfathrebu cymdeithasol</a:t>
            </a:r>
          </a:p>
        </p:txBody>
      </p:sp>
    </p:spTree>
    <p:extLst>
      <p:ext uri="{BB962C8B-B14F-4D97-AF65-F5344CB8AC3E}">
        <p14:creationId xmlns:p14="http://schemas.microsoft.com/office/powerpoint/2010/main" val="165666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260017"/>
              </p:ext>
            </p:extLst>
          </p:nvPr>
        </p:nvGraphicFramePr>
        <p:xfrm>
          <a:off x="0" y="3054543"/>
          <a:ext cx="8733656" cy="419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3664" y="695069"/>
            <a:ext cx="586814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y-GB" sz="2400" b="1" dirty="0">
                <a:ln w="1905">
                  <a:noFill/>
                </a:ln>
                <a:solidFill>
                  <a:srgbClr val="0070C0"/>
                </a:solidFill>
              </a:rPr>
              <a:t>Mae’n anodd i blant ac arnyn nhw anhwylderau’r sbectrwm awtistaidd gymdeithasu.  Gall yr effaith amrywio, gan gynnwys anawsterau ynglŷn â: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2718822" cy="216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305737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Effaith hynny ar fywyd bob dydd: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586" y="1208928"/>
            <a:ext cx="35265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Mae’n anodd i blant ac arnyn nhw anhwylderau hel a chadw ffrindiau. Dyw hynny ddim yn golygu na hoffen nhw fod yn gyfeillion.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064" y="3434379"/>
            <a:ext cx="345638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siarad yn eu tro, gan ymddiddori’n fwy yn yr hyn maen nhw’n ei ddweud na’r hyn mae pobl eraill yn ei ddweud.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624" y="2652377"/>
            <a:ext cx="3816424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y-GB" dirty="0">
                <a:solidFill>
                  <a:schemeClr val="bg1"/>
                </a:solidFill>
              </a:rPr>
              <a:t>Mae’n anodd i blant ac arnyn nhw anhwylderau ddeall rheolau trin a thrafod cymdeithasol.  Gall hynny beri sawl problem megis ymddangos yn anghyfeillgar neu’n rhy gyfeillgar, heb roi digon o le i rywun neu fynegi barn am rywun heb sylweddoli bod y sylwadau wedi’i ddigio.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203821"/>
            <a:ext cx="417646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oedolion ac arnyn nhw anhwylderau ddyfalu sut mae pobl eraill yn teimlo, amlygu cydymdeimlad neu gynnig cysur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0" y="495"/>
            <a:ext cx="4032448" cy="58767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cyfathrebu cymdeithasol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8064" y="4926822"/>
            <a:ext cx="3456384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ac arnyn nhw anhwylderau ddeall diben cymdeithasol rhannu pethau, a gall hynny effeithio ar eu perthynas â phlant eraill.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3" y="1117577"/>
            <a:ext cx="2022738" cy="202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0651069"/>
              </p:ext>
            </p:extLst>
          </p:nvPr>
        </p:nvGraphicFramePr>
        <p:xfrm>
          <a:off x="251520" y="2420888"/>
          <a:ext cx="857942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0" y="0"/>
            <a:ext cx="3203848" cy="62068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 – </a:t>
            </a:r>
          </a:p>
          <a:p>
            <a:r>
              <a:rPr lang="cy-GB" sz="1600" b="1" dirty="0"/>
              <a:t>rhyngweithio cymdeithasol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20688"/>
            <a:ext cx="2432309" cy="24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1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09756"/>
              </p:ext>
            </p:extLst>
          </p:nvPr>
        </p:nvGraphicFramePr>
        <p:xfrm>
          <a:off x="467544" y="29969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926275"/>
            <a:ext cx="6372201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cy-GB" b="1" dirty="0">
                <a:ln w="0"/>
              </a:rPr>
              <a:t>Mae’n anodd i blant ac arnyn nhw anhwylderau’r sbectrwm awtistaidd ddychmygu’n gymdeithasol a meddwl yn hyblyg.  Gallan nhw ymddwyn yn ôl yr un patrymau dro ar ôl tro.  </a:t>
            </a:r>
          </a:p>
          <a:p>
            <a:endParaRPr lang="cy-GB" b="1" dirty="0">
              <a:ln w="0"/>
            </a:endParaRPr>
          </a:p>
          <a:p>
            <a:r>
              <a:rPr lang="cy-GB" b="1" dirty="0">
                <a:ln w="0"/>
              </a:rPr>
              <a:t>Bydd y nodweddion yn amrywio o’r naill unigolyn i’r llall, gan effeithio ar sawl rhan o fywyd beunyddiol megis anawsterau ynglŷn â: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-1" y="495"/>
            <a:ext cx="4534805" cy="764209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dychmygu cymdeithasol, ymddwyn dro ar ôl tro yn ôl yr un patrymau, a diddordebau penodol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32160"/>
            <a:ext cx="2831982" cy="2480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9" y="413792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Yr effaith ar fywyd bob dydd: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7663" y="2728145"/>
            <a:ext cx="353608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/>
              <a:t>Gall fod yn anodd datrys problemau ac efallai y byddai angen rhagor o gymorth neu strwythur ar blentyn ynglŷn â hynny.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512" y="4145179"/>
            <a:ext cx="345638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 blant ac arnyn nhw anhwylderau ddeall sut mae’u hymddygiad yn effeithio ar eraill.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740" y="5282024"/>
            <a:ext cx="3923928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cynllunio a threfnu achosi problemau a bydd eisiau cymorth ychwanegol.  Rhaid cyflwyno gorchwyl hirach neu fwy cymhleth bob yn dipyn.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6625" y="3829708"/>
            <a:ext cx="4176464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/>
              <a:t>Gall sawl plentyn fynnu cadw popeth yr un fath ac ymddwyn yn ôl patrymau caeth.  O ganlyniad, gall fod yn anodd ymdopi â newidiadau, estroniaid a gweithgareddau anghyfarwydd, gan godi ofn arno.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169" y="1311111"/>
            <a:ext cx="417646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dychmygu creadigol fod yn anodd i rai plant ac arnyn nhw anhwylderau, a gall hynny effeithio ar weithgareddau yn yr ysgol a’r cartref fel ei gilydd.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6230" y="5559023"/>
            <a:ext cx="381642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/>
              <a:t>Gall ymddygiad megis troi a throi, fflicio bysedd neu siglo effeithio ar y gallu i hel a chadw ffrindiau.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-1" y="495"/>
            <a:ext cx="4534805" cy="764209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dychmygu cymdeithasol, ymddwyn dro ar ôl tro yn ôl yr un patrymau, a diddordebau penodol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6625" y="2931390"/>
            <a:ext cx="417646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y-GB" dirty="0">
                <a:solidFill>
                  <a:schemeClr val="bg1"/>
                </a:solidFill>
              </a:rPr>
              <a:t>Gall fod yn anodd iawn i blant ymgysylltu â chwarae sy’n ymwneud â dychmygu.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9556">
            <a:off x="7009889" y="706967"/>
            <a:ext cx="1504016" cy="2095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97" y="650480"/>
            <a:ext cx="2058674" cy="206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67165698"/>
              </p:ext>
            </p:extLst>
          </p:nvPr>
        </p:nvGraphicFramePr>
        <p:xfrm>
          <a:off x="251520" y="206084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0" y="0"/>
            <a:ext cx="4211960" cy="76470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ymarferwyr– </a:t>
            </a:r>
          </a:p>
          <a:p>
            <a:r>
              <a:rPr lang="cy-GB" sz="1600" b="1" dirty="0"/>
              <a:t>dychmygu cymdeithasol, ymddwyn dro ar ôl tro yn ôl yr un patrymau, a diddordeb penodol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61" y="756291"/>
            <a:ext cx="2581661" cy="23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4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052736"/>
            <a:ext cx="7848872" cy="5328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2200" b="1" dirty="0"/>
              <a:t>Crynodeb</a:t>
            </a:r>
            <a:endParaRPr lang="en-GB" sz="2200" b="1" dirty="0"/>
          </a:p>
          <a:p>
            <a:pPr algn="ctr"/>
            <a:endParaRPr lang="en-GB" dirty="0"/>
          </a:p>
          <a:p>
            <a:pPr algn="ctr"/>
            <a:r>
              <a:rPr lang="cy-GB" dirty="0"/>
              <a:t>Diben hyn o gyflwyniad yw helpu proffesiynolion sy’n gweithio gyda </a:t>
            </a:r>
            <a:r>
              <a:rPr lang="cy-GB" dirty="0">
                <a:solidFill>
                  <a:schemeClr val="tx1"/>
                </a:solidFill>
              </a:rPr>
              <a:t>phlant</a:t>
            </a:r>
            <a:r>
              <a:rPr lang="cy-GB" dirty="0"/>
              <a:t> a chanddynt anhwylderau’r sbectrwm awtistaidd.  Mae’r cyflwyniad wedi’i seilio ar anghenion hysbys proffesiynolion yng Nghymru ac argymhellion Sefydliad Gofal a Rhagoriaeth (NICE).  Mae’n rhoi gwybodaeth sylfaenol a dylid ei ddefnyddio’n fan cychwyn cyn hyfforddiant manylach.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Ar ôl darllen y cyflwyniad, mae croeso ichi gymryd rhan yng nghynllun y dystysgrif:  </a:t>
            </a:r>
            <a:r>
              <a:rPr lang="en-GB" dirty="0">
                <a:hlinkClick r:id="rId2"/>
              </a:rPr>
              <a:t>www.AwtistiaethCymru.org</a:t>
            </a:r>
            <a:r>
              <a:rPr lang="en-GB" dirty="0"/>
              <a:t>.</a:t>
            </a:r>
            <a:r>
              <a:rPr lang="cy-GB" dirty="0"/>
              <a:t>  Ar ôl cofrestru ar y wefan, gofynnir ichi ateb 20 cwestiwn aml eu dewisiadau.  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Cewch chi dystysgrif ar ôl eu hateb yn gywir.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Mae llawer o adnoddau i’ch helpu i weithio yn ôl argymhellion y cyflwyniad hwn ar </a:t>
            </a:r>
            <a:r>
              <a:rPr lang="cy-GB" dirty="0">
                <a:hlinkClick r:id="rId3"/>
              </a:rPr>
              <a:t>www.AwtistiaethCymru.co.uk</a:t>
            </a:r>
            <a:r>
              <a:rPr lang="cy-GB" dirty="0"/>
              <a:t>, ac rydyn ni wedi’u nodi â seren* er cymorth.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00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8" y="1589856"/>
            <a:ext cx="4883672" cy="671681"/>
            <a:chOff x="281605" y="-1752389"/>
            <a:chExt cx="4883672" cy="671681"/>
          </a:xfrm>
        </p:grpSpPr>
        <p:sp>
          <p:nvSpPr>
            <p:cNvPr id="5" name="Rounded Rectangle 4"/>
            <p:cNvSpPr/>
            <p:nvPr/>
          </p:nvSpPr>
          <p:spPr>
            <a:xfrm>
              <a:off x="281605" y="-1752389"/>
              <a:ext cx="4883672" cy="67168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14394" y="-1719600"/>
              <a:ext cx="4818094" cy="606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cy-GB" sz="2200" dirty="0"/>
                <a:t>Diddordebau penodol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6317" y="3068960"/>
            <a:ext cx="8032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Gall patrymau ymddwyn cyfyngedig amlygu trwy ddiddordeb dwys neu arbenigol rhywun.</a:t>
            </a:r>
          </a:p>
          <a:p>
            <a:endParaRPr lang="cy-GB" dirty="0"/>
          </a:p>
          <a:p>
            <a:r>
              <a:rPr lang="cy-GB" dirty="0"/>
              <a:t>Weithiau, bydd dwysedd y diddordeb yn amharu ar weithgareddau beunyddiol a chyfleoedd i gymdeithasu, yn ogystal ag aflonyddu ar y rhai sy’n helpu’r plentyn.</a:t>
            </a:r>
            <a:endParaRPr lang="cy-GB" dirty="0">
              <a:solidFill>
                <a:srgbClr val="FF0000"/>
              </a:solidFill>
            </a:endParaRPr>
          </a:p>
          <a:p>
            <a:endParaRPr lang="cy-GB" dirty="0"/>
          </a:p>
          <a:p>
            <a:r>
              <a:rPr lang="cy-GB" dirty="0"/>
              <a:t>Rhaid cofio y bydd diddordebau o’r fath yn rhoi cysur a sicrhad i blant ac arnyn nhw anhwylderau’r sbectrwm awtistaidd.  Gall proffesiynolion eu defnyddio ar gyfer meithrin perthynas, gwobrwyo plant am ymddwyn yn dda neu gynnig cyfle i ymlacio.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12107"/>
            <a:ext cx="3048006" cy="1027178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0" y="0"/>
            <a:ext cx="4211960" cy="76470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ymarferwyr– </a:t>
            </a:r>
          </a:p>
          <a:p>
            <a:r>
              <a:rPr lang="cy-GB" sz="1600" b="1" dirty="0"/>
              <a:t>dychmygu cymdeithasol, ymddwyn dro ar ôl tro yn ôl yr un patrymau, a diddordeb penodol</a:t>
            </a:r>
          </a:p>
        </p:txBody>
      </p:sp>
    </p:spTree>
    <p:extLst>
      <p:ext uri="{BB962C8B-B14F-4D97-AF65-F5344CB8AC3E}">
        <p14:creationId xmlns:p14="http://schemas.microsoft.com/office/powerpoint/2010/main" val="27675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547652"/>
              </p:ext>
            </p:extLst>
          </p:nvPr>
        </p:nvGraphicFramePr>
        <p:xfrm>
          <a:off x="1475656" y="2348880"/>
          <a:ext cx="6264696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297535" y="1052736"/>
            <a:ext cx="6288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>
              <a:buNone/>
            </a:pPr>
            <a:r>
              <a:rPr lang="cy-GB" b="1" dirty="0">
                <a:solidFill>
                  <a:srgbClr val="FF9933"/>
                </a:solidFill>
              </a:rPr>
              <a:t>Mae nam ar synhwyrau llawer o blant a chanddynt</a:t>
            </a:r>
          </a:p>
          <a:p>
            <a:pPr algn="ctr" eaLnBrk="1" hangingPunct="1">
              <a:buNone/>
            </a:pPr>
            <a:r>
              <a:rPr lang="cy-GB" b="1" dirty="0">
                <a:solidFill>
                  <a:srgbClr val="FF9933"/>
                </a:solidFill>
              </a:rPr>
              <a:t>anhwylder – gallai hynny effeithio ar y synhwyrau i gyd </a:t>
            </a:r>
          </a:p>
          <a:p>
            <a:pPr algn="ctr" eaLnBrk="1" hangingPunct="1">
              <a:buNone/>
            </a:pPr>
            <a:r>
              <a:rPr lang="cy-GB" b="1" dirty="0">
                <a:solidFill>
                  <a:srgbClr val="FF9933"/>
                </a:solidFill>
              </a:rPr>
              <a:t>fel y bydd rhai’n gryfach neu’n wannach.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1" y="1"/>
            <a:ext cx="3275855" cy="69269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ymateb anarferol y synhwyrau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625253"/>
            <a:ext cx="8229600" cy="1143000"/>
          </a:xfrm>
        </p:spPr>
        <p:txBody>
          <a:bodyPr>
            <a:normAutofit/>
          </a:bodyPr>
          <a:lstStyle/>
          <a:p>
            <a:r>
              <a:rPr lang="cy-GB" sz="2400" b="1" dirty="0"/>
              <a:t>Yr effaith ar fywyd beunyddiol:</a:t>
            </a:r>
            <a:endParaRPr lang="en-GB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763985"/>
              </p:ext>
            </p:extLst>
          </p:nvPr>
        </p:nvGraphicFramePr>
        <p:xfrm>
          <a:off x="395536" y="1556792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1" y="1"/>
            <a:ext cx="3275855" cy="69269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ymateb anarferol y synhwyrau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41" y="612159"/>
            <a:ext cx="3048006" cy="2944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5308652"/>
              </p:ext>
            </p:extLst>
          </p:nvPr>
        </p:nvGraphicFramePr>
        <p:xfrm>
          <a:off x="309809" y="2060848"/>
          <a:ext cx="849694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9809" y="879102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dirty="0"/>
              <a:t>Sut y dylech chi addasu’ch arferion: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0"/>
            <a:ext cx="3131840" cy="62068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Cynghori ymarferwyr – </a:t>
            </a:r>
          </a:p>
          <a:p>
            <a:r>
              <a:rPr lang="cy-GB" sz="1600" b="1" dirty="0"/>
              <a:t>ymateb anarferol y synhwyrau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1761374" cy="21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1560" y="2996952"/>
            <a:ext cx="7776864" cy="2952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cy-GB" dirty="0"/>
              <a:t>Mae gofyn i bob gwasanaeth ‘ymaddasu’n rhesymol’ ar gyfer pobl ac arnyn nhw anhwylderau’r sbectrwm awtistaidd. / </a:t>
            </a:r>
            <a:r>
              <a:rPr lang="en-GB" dirty="0"/>
              <a:t>children with an ASD.</a:t>
            </a:r>
            <a:endParaRPr lang="cy-GB" dirty="0"/>
          </a:p>
          <a:p>
            <a:pPr algn="ctr"/>
            <a:endParaRPr lang="cy-GB" dirty="0"/>
          </a:p>
          <a:p>
            <a:pPr algn="ctr"/>
            <a:r>
              <a:rPr lang="cy-GB" dirty="0"/>
              <a:t>Gan na fyddai’r rhan fwyaf o’r addasiadau sydd wedi’u disgrifio yma yn arwain at lawer o gostau, mae modd eu hystyried yn rhai ‘rhesymol’. </a:t>
            </a:r>
          </a:p>
          <a:p>
            <a:pPr algn="ctr"/>
            <a:endParaRPr lang="cy-GB" dirty="0"/>
          </a:p>
          <a:p>
            <a:pPr algn="ctr"/>
            <a:r>
              <a:rPr lang="cy-GB" dirty="0"/>
              <a:t>Bwysicach fyth – o addasu’ch arferion yn briodol, gallech chi ymgysylltu’n well, cwtogi ar nifer yr apwyntiadau a gollir a helpu pawb i gyflawni ei lawn dwf.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213" y="563400"/>
            <a:ext cx="2379557" cy="2877321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0"/>
            <a:ext cx="3021042" cy="585848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 </a:t>
            </a:r>
          </a:p>
          <a:p>
            <a:r>
              <a:rPr lang="cy-GB" sz="1600" b="1" dirty="0"/>
              <a:t>dyletswyddau</a:t>
            </a:r>
          </a:p>
        </p:txBody>
      </p:sp>
    </p:spTree>
    <p:extLst>
      <p:ext uri="{BB962C8B-B14F-4D97-AF65-F5344CB8AC3E}">
        <p14:creationId xmlns:p14="http://schemas.microsoft.com/office/powerpoint/2010/main" val="1197605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0" y="0"/>
            <a:ext cx="3096344" cy="7200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</a:t>
            </a:r>
          </a:p>
          <a:p>
            <a:r>
              <a:rPr lang="cy-GB" sz="1600" b="1" dirty="0"/>
              <a:t> apwyntiadau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870099"/>
            <a:ext cx="7272808" cy="666484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Gall aros am apwyntiad fod yn ddychrynllyd i blentyn ac arno anhwylderau’r sbectrwm awtistaidd.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78007872"/>
              </p:ext>
            </p:extLst>
          </p:nvPr>
        </p:nvGraphicFramePr>
        <p:xfrm>
          <a:off x="-8512" y="3861048"/>
          <a:ext cx="878497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25" y="1686602"/>
            <a:ext cx="2825502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-5547"/>
            <a:ext cx="3024336" cy="62623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arferion– </a:t>
            </a:r>
          </a:p>
          <a:p>
            <a:r>
              <a:rPr lang="cy-GB" sz="1600" b="1" dirty="0"/>
              <a:t>asesu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847434"/>
            <a:ext cx="7272808" cy="818887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O achos amryw anawsterau plant ac arnyn nhw anhwylderau’r sbectrwm awtistaidd, rhaid addasu ffyrdd o asesu problemau ac anghenion er mwyn cael gwybodaeth gywir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8762230"/>
              </p:ext>
            </p:extLst>
          </p:nvPr>
        </p:nvGraphicFramePr>
        <p:xfrm>
          <a:off x="179512" y="3861048"/>
          <a:ext cx="878497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757" y="1724025"/>
            <a:ext cx="2130461" cy="213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0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710" y="1652419"/>
            <a:ext cx="2456556" cy="242465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0" y="0"/>
            <a:ext cx="2952328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</a:t>
            </a:r>
          </a:p>
          <a:p>
            <a:r>
              <a:rPr lang="cy-GB" sz="1600" b="1" dirty="0"/>
              <a:t>triniaeth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941372"/>
              </p:ext>
            </p:extLst>
          </p:nvPr>
        </p:nvGraphicFramePr>
        <p:xfrm>
          <a:off x="179512" y="3933056"/>
          <a:ext cx="8784976" cy="2708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892997"/>
            <a:ext cx="7272808" cy="818887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Bydd rhaid addasu triniaeth ar gyfer plant ac arnyn nhw anhwylderau’r sbectrwm awtistaidd.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05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23" y="1591787"/>
            <a:ext cx="3410905" cy="2592288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-11993" y="0"/>
            <a:ext cx="2855801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Addasu’ch arferion –</a:t>
            </a:r>
          </a:p>
          <a:p>
            <a:r>
              <a:rPr lang="cy-GB" sz="1600" b="1" dirty="0"/>
              <a:t>gwaith dilynol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7516073"/>
              </p:ext>
            </p:extLst>
          </p:nvPr>
        </p:nvGraphicFramePr>
        <p:xfrm>
          <a:off x="999599" y="3971716"/>
          <a:ext cx="6768752" cy="264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908720"/>
            <a:ext cx="7272808" cy="818887"/>
          </a:xfrm>
          <a:prstGeom prst="rect">
            <a:avLst/>
          </a:prstGeom>
          <a:noFill/>
          <a:ln w="28575" cmpd="thickThin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>
                <a:solidFill>
                  <a:schemeClr val="tx1"/>
                </a:solidFill>
              </a:rPr>
              <a:t>Atgyfeirio neu ymweld mewn amryw fannau</a:t>
            </a:r>
          </a:p>
        </p:txBody>
      </p:sp>
    </p:spTree>
    <p:extLst>
      <p:ext uri="{BB962C8B-B14F-4D97-AF65-F5344CB8AC3E}">
        <p14:creationId xmlns:p14="http://schemas.microsoft.com/office/powerpoint/2010/main" val="101698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495" y="1844824"/>
            <a:ext cx="828303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y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Mae rhagor o wybodaeth, ynghyd â linciau ag adnoddau eraill, ar: </a:t>
            </a: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y-GB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I gyflwyno ymholiadau, anfonwch neges at: AwtistiaethCymru@WLGA.gov.uk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2708920"/>
            <a:ext cx="4231345" cy="1320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5EC8A7-37F2-429D-8C12-B22224B83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2630" y="2885286"/>
            <a:ext cx="5778740" cy="1704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410561" y="5456019"/>
            <a:ext cx="2541851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b="1" dirty="0"/>
              <a:t>Addasu’ch anghenion</a:t>
            </a:r>
          </a:p>
        </p:txBody>
      </p:sp>
      <p:sp>
        <p:nvSpPr>
          <p:cNvPr id="3" name="Round Diagonal Corner Rectangle 2"/>
          <p:cNvSpPr/>
          <p:nvPr/>
        </p:nvSpPr>
        <p:spPr>
          <a:xfrm>
            <a:off x="3419872" y="3501008"/>
            <a:ext cx="2532540" cy="62019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b="1" dirty="0"/>
              <a:t>Meithrin gwybodaeth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410561" y="4514270"/>
            <a:ext cx="2541851" cy="54868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y-GB" sz="1600" b="1" dirty="0"/>
              <a:t>Cynghori ymarferwyr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10" y="305881"/>
            <a:ext cx="1433204" cy="173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1270748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cy-GB" dirty="0"/>
              <a:t>Diben hyn o gyflwyniad yw’ch helpu i ddeall anhwylderau’r sbectrwm awtistaidd yn well a’ch cynghori am addasu arferion ac agweddau.  Defnyddir côd lliwiau drwyddi draw fel a ganlyn:</a:t>
            </a:r>
          </a:p>
        </p:txBody>
      </p:sp>
    </p:spTree>
    <p:extLst>
      <p:ext uri="{BB962C8B-B14F-4D97-AF65-F5344CB8AC3E}">
        <p14:creationId xmlns:p14="http://schemas.microsoft.com/office/powerpoint/2010/main" val="17694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9835332"/>
              </p:ext>
            </p:extLst>
          </p:nvPr>
        </p:nvGraphicFramePr>
        <p:xfrm>
          <a:off x="899592" y="908720"/>
          <a:ext cx="7283152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0" y="495"/>
            <a:ext cx="4032448" cy="62019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6758"/>
              </p:ext>
            </p:extLst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340768"/>
            <a:ext cx="78229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y-GB" sz="2400" dirty="0"/>
              <a:t>Mae enwau eraill ar anhwylderau’r sbectrwm awtistaidd: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495"/>
            <a:ext cx="4032448" cy="620193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1657350"/>
          </a:xfrm>
        </p:spPr>
        <p:txBody>
          <a:bodyPr/>
          <a:lstStyle/>
          <a:p>
            <a:pPr algn="ctr">
              <a:buNone/>
            </a:pPr>
            <a:r>
              <a:rPr lang="en-GB" sz="2000" dirty="0"/>
              <a:t>	</a:t>
            </a:r>
            <a:r>
              <a:rPr lang="cy-GB" sz="2400" dirty="0"/>
              <a:t>Cyfeiriwn ni at ‘sbectrwm awtistiaeth’ am y gallai anhwylderau effeithio’n wahanol ar amryw bobl.</a:t>
            </a:r>
          </a:p>
          <a:p>
            <a:pPr eaLnBrk="1" hangingPunct="1">
              <a:buFontTx/>
              <a:buNone/>
            </a:pPr>
            <a:endParaRPr lang="en-GB" sz="2400" dirty="0"/>
          </a:p>
          <a:p>
            <a:pPr eaLnBrk="1" hangingPunct="1">
              <a:buFontTx/>
              <a:buNone/>
            </a:pPr>
            <a:endParaRPr lang="en-GB" dirty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68313" y="4292600"/>
            <a:ext cx="3167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y-GB" dirty="0"/>
              <a:t>Ar naill ben y sbectrwm, gall fod ar bobl a chanddynt anhwylderau’r sbectrwm awtistaidd anabledd dysgu ychwanegol.  Bydd y nam yn fwy difrifol o ganlyniad.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5620434" y="4298335"/>
            <a:ext cx="30700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y-GB" dirty="0"/>
              <a:t>Ar y pen arall, gall rhai pobl fod yn ddeallus iawn, gan weithredu ar lefel uchel, er y bydd anawsterau gyda nhw o hyd.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59" y="1263178"/>
            <a:ext cx="4476108" cy="4476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08148" y="764411"/>
            <a:ext cx="78486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y-GB" sz="2000" b="1" dirty="0"/>
              <a:t>Mae nam ar blant a chanddynt anhwylderau’r sbectrwm awtistaidd yn y meysydd canlynol:</a:t>
            </a:r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endParaRPr lang="cy-GB" sz="2000" b="1" dirty="0"/>
          </a:p>
          <a:p>
            <a:pPr>
              <a:spcBef>
                <a:spcPct val="50000"/>
              </a:spcBef>
            </a:pPr>
            <a:r>
              <a:rPr lang="cy-GB" sz="2000" b="1" dirty="0"/>
              <a:t>a gallen nhw amlygu’r nodweddion canlynol, hefyd:</a:t>
            </a:r>
          </a:p>
          <a:p>
            <a:pPr>
              <a:spcBef>
                <a:spcPct val="50000"/>
              </a:spcBef>
            </a:pPr>
            <a:endParaRPr lang="cy-GB" sz="20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55576" y="2780928"/>
            <a:ext cx="2435778" cy="1032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Cyfathrebu cymdeithasol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10562" y="2780928"/>
            <a:ext cx="2435359" cy="9821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Rhyngweithio cymdeithasol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19871" y="2780928"/>
            <a:ext cx="2402271" cy="103252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Dychmygu cymdeithasol a hyblygrwydd meddwl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9552" y="5715094"/>
            <a:ext cx="2419355" cy="9542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Gwneud hyn a hyn o bethau dro ar ôl tro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91354" y="5715093"/>
            <a:ext cx="2630789" cy="9150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Ymddiddori mewn hyn a hyn o ddiddordebau a gweithgareddau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54590" y="5715092"/>
            <a:ext cx="2591331" cy="91501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/>
              <a:t>Tuedd i’r synhwyrau ymateb yn anarferol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495"/>
            <a:ext cx="4032448" cy="54760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30" y="1412992"/>
            <a:ext cx="2167838" cy="1727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3" y="1534671"/>
            <a:ext cx="1703364" cy="14805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42" y="1528110"/>
            <a:ext cx="1504996" cy="14871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6" y="4196952"/>
            <a:ext cx="2146586" cy="1948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45" y="4877652"/>
            <a:ext cx="3048006" cy="1027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56" y="4113122"/>
            <a:ext cx="1854770" cy="17917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40451342"/>
              </p:ext>
            </p:extLst>
          </p:nvPr>
        </p:nvGraphicFramePr>
        <p:xfrm>
          <a:off x="395536" y="2060848"/>
          <a:ext cx="8064896" cy="465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860519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600" dirty="0"/>
              <a:t>Mae rhai plant ac arnyn nhw anhwylderau’r sbectrwm awtistaidd heb eu asesu eto ac, felly, efallai na fydd diagnosis gyda nhw.</a:t>
            </a:r>
          </a:p>
          <a:p>
            <a:endParaRPr lang="cy-GB" sz="800" dirty="0"/>
          </a:p>
          <a:p>
            <a:r>
              <a:rPr lang="cy-GB" sz="1600" dirty="0"/>
              <a:t>Gall eu rhieni ofyn am gymorth ar gyfer yr anghenion canlynol:</a:t>
            </a:r>
          </a:p>
          <a:p>
            <a:endParaRPr lang="cy-GB" sz="1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</p:spTree>
    <p:extLst>
      <p:ext uri="{BB962C8B-B14F-4D97-AF65-F5344CB8AC3E}">
        <p14:creationId xmlns:p14="http://schemas.microsoft.com/office/powerpoint/2010/main" val="89160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0" y="495"/>
            <a:ext cx="4032448" cy="548185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y-GB" sz="1600" b="1" dirty="0"/>
              <a:t>Meithrin gwybodaeth –</a:t>
            </a:r>
          </a:p>
          <a:p>
            <a:r>
              <a:rPr lang="cy-GB" sz="1600" b="1" dirty="0"/>
              <a:t>anhwylderau’r sbectrwm awtistaidd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17" y="836712"/>
            <a:ext cx="8244566" cy="58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030A0"/>
      </a:accent1>
      <a:accent2>
        <a:srgbClr val="00B050"/>
      </a:accent2>
      <a:accent3>
        <a:srgbClr val="AB73D5"/>
      </a:accent3>
      <a:accent4>
        <a:srgbClr val="FFC000"/>
      </a:accent4>
      <a:accent5>
        <a:srgbClr val="C00000"/>
      </a:accent5>
      <a:accent6>
        <a:srgbClr val="002060"/>
      </a:accent6>
      <a:hlink>
        <a:srgbClr val="2C3C43"/>
      </a:hlink>
      <a:folHlink>
        <a:srgbClr val="B9D18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3 xmlns="fa60a556-5758-44f2-97d6-7aee5a5dba09" xsi:nil="true"/>
    <_x0041_SD2 xmlns="fa60a556-5758-44f2-97d6-7aee5a5dba09" xsi:nil="true"/>
    <folder xmlns="fa60a556-5758-44f2-97d6-7aee5a5dba09">training</folder>
    <SharedWithUsers xmlns="831e29ac-fd12-4f5d-8eb6-e5c4c0288ea1">
      <UserInfo>
        <DisplayName>Tracy Hinton</DisplayName>
        <AccountId>54</AccountId>
        <AccountType/>
      </UserInfo>
      <UserInfo>
        <DisplayName>Andrew Bell</DisplayName>
        <AccountId>41</AccountId>
        <AccountType/>
      </UserInfo>
      <UserInfo>
        <DisplayName>Johanna Manikiza</DisplayName>
        <AccountId>61</AccountId>
        <AccountType/>
      </UserInfo>
      <UserInfo>
        <DisplayName>Translation Requests</DisplayName>
        <AccountId>118</AccountId>
        <AccountType/>
      </UserInfo>
    </SharedWithUsers>
    <ASD_x0020_4 xmlns="fa60a556-5758-44f2-97d6-7aee5a5dba09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F2F1657680F48B2B4B8EEC27DAA28" ma:contentTypeVersion="8" ma:contentTypeDescription="Create a new document." ma:contentTypeScope="" ma:versionID="6dfdbba2f53d66ef769695a17baccdbe">
  <xsd:schema xmlns:xsd="http://www.w3.org/2001/XMLSchema" xmlns:xs="http://www.w3.org/2001/XMLSchema" xmlns:p="http://schemas.microsoft.com/office/2006/metadata/properties" xmlns:ns2="831e29ac-fd12-4f5d-8eb6-e5c4c0288ea1" xmlns:ns3="fa60a556-5758-44f2-97d6-7aee5a5dba09" targetNamespace="http://schemas.microsoft.com/office/2006/metadata/properties" ma:root="true" ma:fieldsID="e240186faba5e803a0588a013b0cf250" ns2:_="" ns3:_="">
    <xsd:import namespace="831e29ac-fd12-4f5d-8eb6-e5c4c0288ea1"/>
    <xsd:import namespace="fa60a556-5758-44f2-97d6-7aee5a5dba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folder" minOccurs="0"/>
                <xsd:element ref="ns3:_x0041_SD2" minOccurs="0"/>
                <xsd:element ref="ns3:ASD_x0020_3" minOccurs="0"/>
                <xsd:element ref="ns3:ASD_x0020_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e29ac-fd12-4f5d-8eb6-e5c4c0288e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a556-5758-44f2-97d6-7aee5a5dba09" elementFormDefault="qualified">
    <xsd:import namespace="http://schemas.microsoft.com/office/2006/documentManagement/types"/>
    <xsd:import namespace="http://schemas.microsoft.com/office/infopath/2007/PartnerControls"/>
    <xsd:element name="folder" ma:index="11" nillable="true" ma:displayName="ASD1" ma:format="Dropdown" ma:indexed="true" ma:internalName="folder">
      <xsd:simpleType>
        <xsd:restriction base="dms:Choice">
          <xsd:enumeration value="finance"/>
          <xsd:enumeration value="LIN"/>
          <xsd:enumeration value="team docs"/>
          <xsd:enumeration value="eresource"/>
          <xsd:enumeration value="CMS"/>
          <xsd:enumeration value="employment"/>
          <xsd:enumeration value="assessment and diagnosis"/>
          <xsd:enumeration value="training"/>
          <xsd:enumeration value="best practice"/>
          <xsd:enumeration value="integrated service"/>
        </xsd:restriction>
      </xsd:simpleType>
    </xsd:element>
    <xsd:element name="_x0041_SD2" ma:index="12" nillable="true" ma:displayName="ASD2" ma:format="Dropdown" ma:internalName="_x0041_SD2">
      <xsd:simpleType>
        <xsd:restriction base="dms:Choice">
          <xsd:enumeration value="Anglesey"/>
          <xsd:enumeration value="Gwynedd"/>
          <xsd:enumeration value="Conwy"/>
          <xsd:enumeration value="Denbighshire"/>
          <xsd:enumeration value="Wrexham"/>
          <xsd:enumeration value="Flintshire"/>
          <xsd:enumeration value="Torfaen"/>
          <xsd:enumeration value="Caerphilly"/>
          <xsd:enumeration value="Monmouthshire"/>
          <xsd:enumeration value="Blaenau Gwent"/>
          <xsd:enumeration value="Bridgend"/>
          <xsd:enumeration value="Cardiff"/>
          <xsd:enumeration value="RCT"/>
          <xsd:enumeration value="VoG"/>
          <xsd:enumeration value="Merthyr"/>
          <xsd:enumeration value="Ceredigion"/>
          <xsd:enumeration value="Powys"/>
          <xsd:enumeration value="Carms"/>
          <xsd:enumeration value="Swansea"/>
          <xsd:enumeration value="NPT"/>
          <xsd:enumeration value="Pembs"/>
          <xsd:enumeration value="Aneurin Bevan"/>
          <xsd:enumeration value="Hywel Dda"/>
          <xsd:enumeration value="Cardiff Vale HB"/>
          <xsd:enumeration value="Cwm Taf"/>
          <xsd:enumeration value="ABMU HB"/>
          <xsd:enumeration value="Powys HB"/>
          <xsd:enumeration value="Betsi Cadwallader"/>
          <xsd:enumeration value="WG"/>
          <xsd:enumeration value="Internal"/>
          <xsd:enumeration value="Easyweb"/>
          <xsd:enumeration value="Vivamedia"/>
          <xsd:enumeration value="Publicity Centre"/>
        </xsd:restriction>
      </xsd:simpleType>
    </xsd:element>
    <xsd:element name="ASD_x0020_3" ma:index="13" nillable="true" ma:displayName="ASD 3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linician toolkit ASD child"/>
                    <xsd:enumeration value="Clinician toolkit ASD adult"/>
                    <xsd:enumeration value="Clinician toolkit ADHD child"/>
                    <xsd:enumeration value="Practitioner toolkit ASD child"/>
                    <xsd:enumeration value="Practitioner toolkit ASD Adult"/>
                    <xsd:enumeration value="Practitioner toolkit ADHD adult"/>
                    <xsd:enumeration value="generic health and social care"/>
                    <xsd:enumeration value="positive about working with autism"/>
                    <xsd:enumeration value="Learning with Autism"/>
                    <xsd:enumeration value="employment"/>
                    <xsd:enumeration value="service directory"/>
                    <xsd:enumeration value="training directory"/>
                    <xsd:enumeration value="LA pages"/>
                    <xsd:enumeration value="Strategy"/>
                    <xsd:enumeration value="CMS"/>
                    <xsd:enumeration value="secure area - WG assessment task and finish group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4" nillable="true" ma:displayName="ASD 4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arning with autism"/>
                    <xsd:enumeration value="Working with autism"/>
                    <xsd:enumeration value="Positive about working with autism"/>
                    <xsd:enumeration value="Growing with Autism"/>
                    <xsd:enumeration value="Living with Autis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838F7F-86BF-42E5-945F-023B01995A66}">
  <ds:schemaRefs>
    <ds:schemaRef ds:uri="http://purl.org/dc/elements/1.1/"/>
    <ds:schemaRef ds:uri="http://schemas.microsoft.com/office/2006/metadata/properties"/>
    <ds:schemaRef ds:uri="831e29ac-fd12-4f5d-8eb6-e5c4c0288e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a60a556-5758-44f2-97d6-7aee5a5dba0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6EB571-4469-4E1C-8DA2-45C20ADD7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e29ac-fd12-4f5d-8eb6-e5c4c0288ea1"/>
    <ds:schemaRef ds:uri="fa60a556-5758-44f2-97d6-7aee5a5dba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63B2-ED47-43F8-92BE-F8462B5C276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096D97A-E8EF-4036-A1FE-114EE3669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2592</Words>
  <Application>Microsoft Office PowerPoint</Application>
  <PresentationFormat>On-screen Show (4:3)</PresentationFormat>
  <Paragraphs>264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SIGNS POSTERS x2</vt:lpstr>
      <vt:lpstr>PowerPoint Presentation</vt:lpstr>
      <vt:lpstr>Effaith hynny ar fywyd bob dydd:</vt:lpstr>
      <vt:lpstr>PowerPoint Presentation</vt:lpstr>
      <vt:lpstr>PowerPoint Presentation</vt:lpstr>
      <vt:lpstr>Effaith hynny ar fywyd bob dydd:</vt:lpstr>
      <vt:lpstr>PowerPoint Presentation</vt:lpstr>
      <vt:lpstr>PowerPoint Presentation</vt:lpstr>
      <vt:lpstr>Yr effaith ar fywyd bob dydd:</vt:lpstr>
      <vt:lpstr>PowerPoint Presentation</vt:lpstr>
      <vt:lpstr>PowerPoint Presentation</vt:lpstr>
      <vt:lpstr>PowerPoint Presentation</vt:lpstr>
      <vt:lpstr>Yr effaith ar fywyd beunyddiol: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Welsh Local Government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Johanna Manikiza</dc:creator>
  <cp:lastModifiedBy>Tracy Hinton</cp:lastModifiedBy>
  <cp:revision>154</cp:revision>
  <dcterms:created xsi:type="dcterms:W3CDTF">2011-06-28T13:59:12Z</dcterms:created>
  <dcterms:modified xsi:type="dcterms:W3CDTF">2020-09-24T13:17:01Z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0x01010072FF2F1657680F48B2B4B8EEC27DAA28</vt:lpwstr>
  </property>
</Properties>
</file>