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handoutMasterIdLst>
    <p:handoutMasterId r:id="rId35"/>
  </p:handoutMasterIdLst>
  <p:sldIdLst>
    <p:sldId id="256" r:id="rId5"/>
    <p:sldId id="275" r:id="rId6"/>
    <p:sldId id="303" r:id="rId7"/>
    <p:sldId id="299" r:id="rId8"/>
    <p:sldId id="257" r:id="rId9"/>
    <p:sldId id="258" r:id="rId10"/>
    <p:sldId id="261" r:id="rId11"/>
    <p:sldId id="259" r:id="rId12"/>
    <p:sldId id="290" r:id="rId13"/>
    <p:sldId id="302" r:id="rId14"/>
    <p:sldId id="300" r:id="rId15"/>
    <p:sldId id="260" r:id="rId16"/>
    <p:sldId id="271" r:id="rId17"/>
    <p:sldId id="283" r:id="rId18"/>
    <p:sldId id="264" r:id="rId19"/>
    <p:sldId id="270" r:id="rId20"/>
    <p:sldId id="285" r:id="rId21"/>
    <p:sldId id="262" r:id="rId22"/>
    <p:sldId id="272" r:id="rId23"/>
    <p:sldId id="280" r:id="rId24"/>
    <p:sldId id="286" r:id="rId25"/>
    <p:sldId id="263" r:id="rId26"/>
    <p:sldId id="267" r:id="rId27"/>
    <p:sldId id="281" r:id="rId28"/>
    <p:sldId id="287" r:id="rId29"/>
    <p:sldId id="291" r:id="rId30"/>
    <p:sldId id="293" r:id="rId31"/>
    <p:sldId id="296" r:id="rId32"/>
    <p:sldId id="297" r:id="rId33"/>
    <p:sldId id="274"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48C87C"/>
    <a:srgbClr val="FF9933"/>
    <a:srgbClr val="FC840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3A959-0D08-4DB9-8F53-0D0A621F7A78}" v="1" dt="2020-09-24T13:09:27.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9" autoAdjust="0"/>
  </p:normalViewPr>
  <p:slideViewPr>
    <p:cSldViewPr>
      <p:cViewPr varScale="1">
        <p:scale>
          <a:sx n="79" d="100"/>
          <a:sy n="79" d="100"/>
        </p:scale>
        <p:origin x="920" y="6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euan Rees" userId="7a9f80e4-b476-4729-a5ad-6383094e958d" providerId="ADAL" clId="{B9017A96-3BC5-4F85-AE07-18BD35AD4FC3}"/>
    <pc:docChg chg="undo custSel modSld modMainMaster">
      <pc:chgData name="Ieuan Rees" userId="7a9f80e4-b476-4729-a5ad-6383094e958d" providerId="ADAL" clId="{B9017A96-3BC5-4F85-AE07-18BD35AD4FC3}" dt="2020-08-26T11:14:29.854" v="55" actId="22"/>
      <pc:docMkLst>
        <pc:docMk/>
      </pc:docMkLst>
      <pc:sldChg chg="modSp mod">
        <pc:chgData name="Ieuan Rees" userId="7a9f80e4-b476-4729-a5ad-6383094e958d" providerId="ADAL" clId="{B9017A96-3BC5-4F85-AE07-18BD35AD4FC3}" dt="2020-08-26T11:12:52.752" v="39" actId="1036"/>
        <pc:sldMkLst>
          <pc:docMk/>
          <pc:sldMk cId="0" sldId="259"/>
        </pc:sldMkLst>
        <pc:spChg chg="mod">
          <ac:chgData name="Ieuan Rees" userId="7a9f80e4-b476-4729-a5ad-6383094e958d" providerId="ADAL" clId="{B9017A96-3BC5-4F85-AE07-18BD35AD4FC3}" dt="2020-08-26T11:12:52.752" v="39" actId="1036"/>
          <ac:spMkLst>
            <pc:docMk/>
            <pc:sldMk cId="0" sldId="259"/>
            <ac:spMk id="2" creationId="{00000000-0000-0000-0000-000000000000}"/>
          </ac:spMkLst>
        </pc:spChg>
        <pc:spChg chg="mod">
          <ac:chgData name="Ieuan Rees" userId="7a9f80e4-b476-4729-a5ad-6383094e958d" providerId="ADAL" clId="{B9017A96-3BC5-4F85-AE07-18BD35AD4FC3}" dt="2020-08-26T11:12:52.752" v="39" actId="1036"/>
          <ac:spMkLst>
            <pc:docMk/>
            <pc:sldMk cId="0" sldId="259"/>
            <ac:spMk id="4" creationId="{00000000-0000-0000-0000-000000000000}"/>
          </ac:spMkLst>
        </pc:spChg>
        <pc:spChg chg="mod">
          <ac:chgData name="Ieuan Rees" userId="7a9f80e4-b476-4729-a5ad-6383094e958d" providerId="ADAL" clId="{B9017A96-3BC5-4F85-AE07-18BD35AD4FC3}" dt="2020-08-26T11:12:52.752" v="39" actId="1036"/>
          <ac:spMkLst>
            <pc:docMk/>
            <pc:sldMk cId="0" sldId="259"/>
            <ac:spMk id="5" creationId="{00000000-0000-0000-0000-000000000000}"/>
          </ac:spMkLst>
        </pc:spChg>
        <pc:spChg chg="mod">
          <ac:chgData name="Ieuan Rees" userId="7a9f80e4-b476-4729-a5ad-6383094e958d" providerId="ADAL" clId="{B9017A96-3BC5-4F85-AE07-18BD35AD4FC3}" dt="2020-08-26T11:12:52.752" v="39" actId="1036"/>
          <ac:spMkLst>
            <pc:docMk/>
            <pc:sldMk cId="0" sldId="259"/>
            <ac:spMk id="6" creationId="{00000000-0000-0000-0000-000000000000}"/>
          </ac:spMkLst>
        </pc:spChg>
        <pc:spChg chg="mod">
          <ac:chgData name="Ieuan Rees" userId="7a9f80e4-b476-4729-a5ad-6383094e958d" providerId="ADAL" clId="{B9017A96-3BC5-4F85-AE07-18BD35AD4FC3}" dt="2020-08-26T11:12:52.752" v="39" actId="1036"/>
          <ac:spMkLst>
            <pc:docMk/>
            <pc:sldMk cId="0" sldId="259"/>
            <ac:spMk id="7" creationId="{00000000-0000-0000-0000-000000000000}"/>
          </ac:spMkLst>
        </pc:spChg>
        <pc:spChg chg="mod">
          <ac:chgData name="Ieuan Rees" userId="7a9f80e4-b476-4729-a5ad-6383094e958d" providerId="ADAL" clId="{B9017A96-3BC5-4F85-AE07-18BD35AD4FC3}" dt="2020-08-26T11:12:52.752" v="39" actId="1036"/>
          <ac:spMkLst>
            <pc:docMk/>
            <pc:sldMk cId="0" sldId="259"/>
            <ac:spMk id="8" creationId="{00000000-0000-0000-0000-000000000000}"/>
          </ac:spMkLst>
        </pc:spChg>
        <pc:spChg chg="mod">
          <ac:chgData name="Ieuan Rees" userId="7a9f80e4-b476-4729-a5ad-6383094e958d" providerId="ADAL" clId="{B9017A96-3BC5-4F85-AE07-18BD35AD4FC3}" dt="2020-08-26T11:12:52.752" v="39" actId="1036"/>
          <ac:spMkLst>
            <pc:docMk/>
            <pc:sldMk cId="0" sldId="259"/>
            <ac:spMk id="6151" creationId="{00000000-0000-0000-0000-000000000000}"/>
          </ac:spMkLst>
        </pc:spChg>
        <pc:picChg chg="mod">
          <ac:chgData name="Ieuan Rees" userId="7a9f80e4-b476-4729-a5ad-6383094e958d" providerId="ADAL" clId="{B9017A96-3BC5-4F85-AE07-18BD35AD4FC3}" dt="2020-08-26T11:12:52.752" v="39" actId="1036"/>
          <ac:picMkLst>
            <pc:docMk/>
            <pc:sldMk cId="0" sldId="259"/>
            <ac:picMk id="16" creationId="{00000000-0000-0000-0000-000000000000}"/>
          </ac:picMkLst>
        </pc:picChg>
        <pc:picChg chg="mod">
          <ac:chgData name="Ieuan Rees" userId="7a9f80e4-b476-4729-a5ad-6383094e958d" providerId="ADAL" clId="{B9017A96-3BC5-4F85-AE07-18BD35AD4FC3}" dt="2020-08-26T11:12:52.752" v="39" actId="1036"/>
          <ac:picMkLst>
            <pc:docMk/>
            <pc:sldMk cId="0" sldId="259"/>
            <ac:picMk id="17" creationId="{00000000-0000-0000-0000-000000000000}"/>
          </ac:picMkLst>
        </pc:picChg>
        <pc:picChg chg="mod">
          <ac:chgData name="Ieuan Rees" userId="7a9f80e4-b476-4729-a5ad-6383094e958d" providerId="ADAL" clId="{B9017A96-3BC5-4F85-AE07-18BD35AD4FC3}" dt="2020-08-26T11:12:52.752" v="39" actId="1036"/>
          <ac:picMkLst>
            <pc:docMk/>
            <pc:sldMk cId="0" sldId="259"/>
            <ac:picMk id="18" creationId="{00000000-0000-0000-0000-000000000000}"/>
          </ac:picMkLst>
        </pc:picChg>
        <pc:picChg chg="mod">
          <ac:chgData name="Ieuan Rees" userId="7a9f80e4-b476-4729-a5ad-6383094e958d" providerId="ADAL" clId="{B9017A96-3BC5-4F85-AE07-18BD35AD4FC3}" dt="2020-08-26T11:12:52.752" v="39" actId="1036"/>
          <ac:picMkLst>
            <pc:docMk/>
            <pc:sldMk cId="0" sldId="259"/>
            <ac:picMk id="19" creationId="{00000000-0000-0000-0000-000000000000}"/>
          </ac:picMkLst>
        </pc:picChg>
        <pc:picChg chg="mod">
          <ac:chgData name="Ieuan Rees" userId="7a9f80e4-b476-4729-a5ad-6383094e958d" providerId="ADAL" clId="{B9017A96-3BC5-4F85-AE07-18BD35AD4FC3}" dt="2020-08-26T11:12:52.752" v="39" actId="1036"/>
          <ac:picMkLst>
            <pc:docMk/>
            <pc:sldMk cId="0" sldId="259"/>
            <ac:picMk id="20" creationId="{00000000-0000-0000-0000-000000000000}"/>
          </ac:picMkLst>
        </pc:picChg>
        <pc:picChg chg="mod">
          <ac:chgData name="Ieuan Rees" userId="7a9f80e4-b476-4729-a5ad-6383094e958d" providerId="ADAL" clId="{B9017A96-3BC5-4F85-AE07-18BD35AD4FC3}" dt="2020-08-26T11:12:52.752" v="39" actId="1036"/>
          <ac:picMkLst>
            <pc:docMk/>
            <pc:sldMk cId="0" sldId="259"/>
            <ac:picMk id="21" creationId="{00000000-0000-0000-0000-000000000000}"/>
          </ac:picMkLst>
        </pc:picChg>
      </pc:sldChg>
      <pc:sldChg chg="modSp mod">
        <pc:chgData name="Ieuan Rees" userId="7a9f80e4-b476-4729-a5ad-6383094e958d" providerId="ADAL" clId="{B9017A96-3BC5-4F85-AE07-18BD35AD4FC3}" dt="2020-08-26T11:13:35.848" v="46" actId="14100"/>
        <pc:sldMkLst>
          <pc:docMk/>
          <pc:sldMk cId="0" sldId="262"/>
        </pc:sldMkLst>
        <pc:picChg chg="mod">
          <ac:chgData name="Ieuan Rees" userId="7a9f80e4-b476-4729-a5ad-6383094e958d" providerId="ADAL" clId="{B9017A96-3BC5-4F85-AE07-18BD35AD4FC3}" dt="2020-08-26T11:13:35.848" v="46" actId="14100"/>
          <ac:picMkLst>
            <pc:docMk/>
            <pc:sldMk cId="0" sldId="262"/>
            <ac:picMk id="7" creationId="{00000000-0000-0000-0000-000000000000}"/>
          </ac:picMkLst>
        </pc:picChg>
      </pc:sldChg>
      <pc:sldChg chg="addSp delSp mod">
        <pc:chgData name="Ieuan Rees" userId="7a9f80e4-b476-4729-a5ad-6383094e958d" providerId="ADAL" clId="{B9017A96-3BC5-4F85-AE07-18BD35AD4FC3}" dt="2020-08-26T11:14:29.854" v="55" actId="22"/>
        <pc:sldMkLst>
          <pc:docMk/>
          <pc:sldMk cId="0" sldId="274"/>
        </pc:sldMkLst>
        <pc:picChg chg="del">
          <ac:chgData name="Ieuan Rees" userId="7a9f80e4-b476-4729-a5ad-6383094e958d" providerId="ADAL" clId="{B9017A96-3BC5-4F85-AE07-18BD35AD4FC3}" dt="2020-08-26T11:14:28.851" v="54" actId="478"/>
          <ac:picMkLst>
            <pc:docMk/>
            <pc:sldMk cId="0" sldId="274"/>
            <ac:picMk id="3" creationId="{00000000-0000-0000-0000-000000000000}"/>
          </ac:picMkLst>
        </pc:picChg>
        <pc:picChg chg="add">
          <ac:chgData name="Ieuan Rees" userId="7a9f80e4-b476-4729-a5ad-6383094e958d" providerId="ADAL" clId="{B9017A96-3BC5-4F85-AE07-18BD35AD4FC3}" dt="2020-08-26T11:14:29.854" v="55" actId="22"/>
          <ac:picMkLst>
            <pc:docMk/>
            <pc:sldMk cId="0" sldId="274"/>
            <ac:picMk id="6" creationId="{46117B11-1454-4CF3-BD3F-D3104D242282}"/>
          </ac:picMkLst>
        </pc:picChg>
      </pc:sldChg>
      <pc:sldChg chg="modSp mod">
        <pc:chgData name="Ieuan Rees" userId="7a9f80e4-b476-4729-a5ad-6383094e958d" providerId="ADAL" clId="{B9017A96-3BC5-4F85-AE07-18BD35AD4FC3}" dt="2020-08-26T11:03:47.506" v="28" actId="20577"/>
        <pc:sldMkLst>
          <pc:docMk/>
          <pc:sldMk cId="2272009857" sldId="275"/>
        </pc:sldMkLst>
        <pc:spChg chg="mod">
          <ac:chgData name="Ieuan Rees" userId="7a9f80e4-b476-4729-a5ad-6383094e958d" providerId="ADAL" clId="{B9017A96-3BC5-4F85-AE07-18BD35AD4FC3}" dt="2020-08-26T11:03:47.506" v="28" actId="20577"/>
          <ac:spMkLst>
            <pc:docMk/>
            <pc:sldMk cId="2272009857" sldId="275"/>
            <ac:spMk id="4" creationId="{00000000-0000-0000-0000-000000000000}"/>
          </ac:spMkLst>
        </pc:spChg>
      </pc:sldChg>
      <pc:sldChg chg="modSp mod">
        <pc:chgData name="Ieuan Rees" userId="7a9f80e4-b476-4729-a5ad-6383094e958d" providerId="ADAL" clId="{B9017A96-3BC5-4F85-AE07-18BD35AD4FC3}" dt="2020-08-26T11:13:53.149" v="50" actId="1036"/>
        <pc:sldMkLst>
          <pc:docMk/>
          <pc:sldMk cId="3743605043" sldId="296"/>
        </pc:sldMkLst>
        <pc:spChg chg="mod">
          <ac:chgData name="Ieuan Rees" userId="7a9f80e4-b476-4729-a5ad-6383094e958d" providerId="ADAL" clId="{B9017A96-3BC5-4F85-AE07-18BD35AD4FC3}" dt="2020-08-26T11:13:53.149" v="50" actId="1036"/>
          <ac:spMkLst>
            <pc:docMk/>
            <pc:sldMk cId="3743605043" sldId="296"/>
            <ac:spMk id="5" creationId="{00000000-0000-0000-0000-000000000000}"/>
          </ac:spMkLst>
        </pc:spChg>
        <pc:picChg chg="mod">
          <ac:chgData name="Ieuan Rees" userId="7a9f80e4-b476-4729-a5ad-6383094e958d" providerId="ADAL" clId="{B9017A96-3BC5-4F85-AE07-18BD35AD4FC3}" dt="2020-08-26T11:13:53.149" v="50" actId="1036"/>
          <ac:picMkLst>
            <pc:docMk/>
            <pc:sldMk cId="3743605043" sldId="296"/>
            <ac:picMk id="2" creationId="{00000000-0000-0000-0000-000000000000}"/>
          </ac:picMkLst>
        </pc:picChg>
      </pc:sldChg>
      <pc:sldChg chg="modSp mod">
        <pc:chgData name="Ieuan Rees" userId="7a9f80e4-b476-4729-a5ad-6383094e958d" providerId="ADAL" clId="{B9017A96-3BC5-4F85-AE07-18BD35AD4FC3}" dt="2020-08-26T11:14:00.866" v="53" actId="1036"/>
        <pc:sldMkLst>
          <pc:docMk/>
          <pc:sldMk cId="1016988551" sldId="297"/>
        </pc:sldMkLst>
        <pc:spChg chg="mod">
          <ac:chgData name="Ieuan Rees" userId="7a9f80e4-b476-4729-a5ad-6383094e958d" providerId="ADAL" clId="{B9017A96-3BC5-4F85-AE07-18BD35AD4FC3}" dt="2020-08-26T11:14:00.866" v="53" actId="1036"/>
          <ac:spMkLst>
            <pc:docMk/>
            <pc:sldMk cId="1016988551" sldId="297"/>
            <ac:spMk id="5" creationId="{00000000-0000-0000-0000-000000000000}"/>
          </ac:spMkLst>
        </pc:spChg>
        <pc:picChg chg="mod">
          <ac:chgData name="Ieuan Rees" userId="7a9f80e4-b476-4729-a5ad-6383094e958d" providerId="ADAL" clId="{B9017A96-3BC5-4F85-AE07-18BD35AD4FC3}" dt="2020-08-26T11:14:00.866" v="53" actId="1036"/>
          <ac:picMkLst>
            <pc:docMk/>
            <pc:sldMk cId="1016988551" sldId="297"/>
            <ac:picMk id="2" creationId="{00000000-0000-0000-0000-000000000000}"/>
          </ac:picMkLst>
        </pc:picChg>
      </pc:sldChg>
      <pc:sldChg chg="modSp mod">
        <pc:chgData name="Ieuan Rees" userId="7a9f80e4-b476-4729-a5ad-6383094e958d" providerId="ADAL" clId="{B9017A96-3BC5-4F85-AE07-18BD35AD4FC3}" dt="2020-08-26T11:13:19.767" v="43" actId="1076"/>
        <pc:sldMkLst>
          <pc:docMk/>
          <pc:sldMk cId="4055701509" sldId="300"/>
        </pc:sldMkLst>
        <pc:picChg chg="mod">
          <ac:chgData name="Ieuan Rees" userId="7a9f80e4-b476-4729-a5ad-6383094e958d" providerId="ADAL" clId="{B9017A96-3BC5-4F85-AE07-18BD35AD4FC3}" dt="2020-08-26T11:13:19.767" v="43" actId="1076"/>
          <ac:picMkLst>
            <pc:docMk/>
            <pc:sldMk cId="4055701509" sldId="300"/>
            <ac:picMk id="6" creationId="{00000000-0000-0000-0000-000000000000}"/>
          </ac:picMkLst>
        </pc:picChg>
      </pc:sldChg>
      <pc:sldChg chg="modSp mod">
        <pc:chgData name="Ieuan Rees" userId="7a9f80e4-b476-4729-a5ad-6383094e958d" providerId="ADAL" clId="{B9017A96-3BC5-4F85-AE07-18BD35AD4FC3}" dt="2020-08-26T11:13:11.175" v="41" actId="1076"/>
        <pc:sldMkLst>
          <pc:docMk/>
          <pc:sldMk cId="3721939215" sldId="302"/>
        </pc:sldMkLst>
        <pc:picChg chg="mod">
          <ac:chgData name="Ieuan Rees" userId="7a9f80e4-b476-4729-a5ad-6383094e958d" providerId="ADAL" clId="{B9017A96-3BC5-4F85-AE07-18BD35AD4FC3}" dt="2020-08-26T11:13:11.175" v="41" actId="1076"/>
          <ac:picMkLst>
            <pc:docMk/>
            <pc:sldMk cId="3721939215" sldId="302"/>
            <ac:picMk id="2" creationId="{00000000-0000-0000-0000-000000000000}"/>
          </ac:picMkLst>
        </pc:picChg>
      </pc:sldChg>
      <pc:sldMasterChg chg="modSp mod modSldLayout">
        <pc:chgData name="Ieuan Rees" userId="7a9f80e4-b476-4729-a5ad-6383094e958d" providerId="ADAL" clId="{B9017A96-3BC5-4F85-AE07-18BD35AD4FC3}" dt="2020-08-26T11:11:11.119" v="35" actId="478"/>
        <pc:sldMasterMkLst>
          <pc:docMk/>
          <pc:sldMasterMk cId="588564577" sldId="2147483696"/>
        </pc:sldMasterMkLst>
        <pc:picChg chg="mod">
          <ac:chgData name="Ieuan Rees" userId="7a9f80e4-b476-4729-a5ad-6383094e958d" providerId="ADAL" clId="{B9017A96-3BC5-4F85-AE07-18BD35AD4FC3}" dt="2020-08-26T11:10:57.128" v="33" actId="1037"/>
          <ac:picMkLst>
            <pc:docMk/>
            <pc:sldMasterMk cId="588564577" sldId="2147483696"/>
            <ac:picMk id="7" creationId="{00000000-0000-0000-0000-000000000000}"/>
          </ac:picMkLst>
        </pc:picChg>
        <pc:sldLayoutChg chg="delSp mod">
          <pc:chgData name="Ieuan Rees" userId="7a9f80e4-b476-4729-a5ad-6383094e958d" providerId="ADAL" clId="{B9017A96-3BC5-4F85-AE07-18BD35AD4FC3}" dt="2020-08-26T11:11:11.119" v="35" actId="478"/>
          <pc:sldLayoutMkLst>
            <pc:docMk/>
            <pc:sldMasterMk cId="588564577" sldId="2147483696"/>
            <pc:sldLayoutMk cId="409522929" sldId="2147483697"/>
          </pc:sldLayoutMkLst>
          <pc:spChg chg="del">
            <ac:chgData name="Ieuan Rees" userId="7a9f80e4-b476-4729-a5ad-6383094e958d" providerId="ADAL" clId="{B9017A96-3BC5-4F85-AE07-18BD35AD4FC3}" dt="2020-08-26T11:11:11.119" v="35" actId="478"/>
            <ac:spMkLst>
              <pc:docMk/>
              <pc:sldMasterMk cId="588564577" sldId="2147483696"/>
              <pc:sldLayoutMk cId="409522929" sldId="2147483697"/>
              <ac:spMk id="7" creationId="{00000000-0000-0000-0000-000000000000}"/>
            </ac:spMkLst>
          </pc:spChg>
          <pc:picChg chg="del">
            <ac:chgData name="Ieuan Rees" userId="7a9f80e4-b476-4729-a5ad-6383094e958d" providerId="ADAL" clId="{B9017A96-3BC5-4F85-AE07-18BD35AD4FC3}" dt="2020-08-26T11:11:09.972" v="34" actId="478"/>
            <ac:picMkLst>
              <pc:docMk/>
              <pc:sldMasterMk cId="588564577" sldId="2147483696"/>
              <pc:sldLayoutMk cId="409522929" sldId="2147483697"/>
              <ac:picMk id="11" creationId="{00000000-0000-0000-0000-000000000000}"/>
            </ac:picMkLst>
          </pc:picChg>
        </pc:sldLayoutChg>
      </pc:sldMasterChg>
    </pc:docChg>
  </pc:docChgLst>
  <pc:docChgLst>
    <pc:chgData name="Tracy Hinton" userId="2e09a066-2f63-4b4c-99ad-7e038345d260" providerId="ADAL" clId="{4F63A959-0D08-4DB9-8F53-0D0A621F7A78}"/>
    <pc:docChg chg="modSld">
      <pc:chgData name="Tracy Hinton" userId="2e09a066-2f63-4b4c-99ad-7e038345d260" providerId="ADAL" clId="{4F63A959-0D08-4DB9-8F53-0D0A621F7A78}" dt="2020-09-24T13:10:28.272" v="45" actId="20577"/>
      <pc:docMkLst>
        <pc:docMk/>
      </pc:docMkLst>
      <pc:sldChg chg="modSp mod">
        <pc:chgData name="Tracy Hinton" userId="2e09a066-2f63-4b4c-99ad-7e038345d260" providerId="ADAL" clId="{4F63A959-0D08-4DB9-8F53-0D0A621F7A78}" dt="2020-09-24T13:09:13.439" v="18" actId="1036"/>
        <pc:sldMkLst>
          <pc:docMk/>
          <pc:sldMk cId="0" sldId="256"/>
        </pc:sldMkLst>
        <pc:spChg chg="mod">
          <ac:chgData name="Tracy Hinton" userId="2e09a066-2f63-4b4c-99ad-7e038345d260" providerId="ADAL" clId="{4F63A959-0D08-4DB9-8F53-0D0A621F7A78}" dt="2020-09-24T13:09:13.439" v="18" actId="1036"/>
          <ac:spMkLst>
            <pc:docMk/>
            <pc:sldMk cId="0" sldId="256"/>
            <ac:spMk id="3" creationId="{00000000-0000-0000-0000-000000000000}"/>
          </ac:spMkLst>
        </pc:spChg>
      </pc:sldChg>
      <pc:sldChg chg="modSp mod">
        <pc:chgData name="Tracy Hinton" userId="2e09a066-2f63-4b4c-99ad-7e038345d260" providerId="ADAL" clId="{4F63A959-0D08-4DB9-8F53-0D0A621F7A78}" dt="2020-09-24T13:10:28.272" v="45" actId="20577"/>
        <pc:sldMkLst>
          <pc:docMk/>
          <pc:sldMk cId="0" sldId="274"/>
        </pc:sldMkLst>
        <pc:spChg chg="mod">
          <ac:chgData name="Tracy Hinton" userId="2e09a066-2f63-4b4c-99ad-7e038345d260" providerId="ADAL" clId="{4F63A959-0D08-4DB9-8F53-0D0A621F7A78}" dt="2020-09-24T13:10:28.272" v="45" actId="20577"/>
          <ac:spMkLst>
            <pc:docMk/>
            <pc:sldMk cId="0" sldId="274"/>
            <ac:spMk id="2" creationId="{00000000-0000-0000-0000-000000000000}"/>
          </ac:spMkLst>
        </pc:spChg>
      </pc:sldChg>
      <pc:sldChg chg="modSp mod">
        <pc:chgData name="Tracy Hinton" userId="2e09a066-2f63-4b4c-99ad-7e038345d260" providerId="ADAL" clId="{4F63A959-0D08-4DB9-8F53-0D0A621F7A78}" dt="2020-09-24T13:10:02.246" v="29" actId="1036"/>
        <pc:sldMkLst>
          <pc:docMk/>
          <pc:sldMk cId="2272009857" sldId="275"/>
        </pc:sldMkLst>
        <pc:spChg chg="mod">
          <ac:chgData name="Tracy Hinton" userId="2e09a066-2f63-4b4c-99ad-7e038345d260" providerId="ADAL" clId="{4F63A959-0D08-4DB9-8F53-0D0A621F7A78}" dt="2020-09-24T13:10:02.246" v="29" actId="1036"/>
          <ac:spMkLst>
            <pc:docMk/>
            <pc:sldMk cId="2272009857" sldId="27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0380C-179E-4B03-B131-4C69188C23C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GB"/>
        </a:p>
      </dgm:t>
    </dgm:pt>
    <dgm:pt modelId="{1621B4BE-7605-4F07-B82B-778DA8274C92}">
      <dgm:prSet/>
      <dgm:spPr/>
      <dgm:t>
        <a:bodyPr/>
        <a:lstStyle/>
        <a:p>
          <a:pPr algn="ctr" rtl="0"/>
          <a:r>
            <a:rPr lang="en-GB" dirty="0"/>
            <a:t>It is estimated that 1 in every 100 people in the UK have an Autism Spectrum Disorder (ASD)</a:t>
          </a:r>
        </a:p>
      </dgm:t>
    </dgm:pt>
    <dgm:pt modelId="{CF91861B-5A9D-47C2-96B6-468083298F8E}" type="parTrans" cxnId="{F9FB2859-AAFD-4AA5-A4C4-6C4BB0B0165E}">
      <dgm:prSet/>
      <dgm:spPr/>
      <dgm:t>
        <a:bodyPr/>
        <a:lstStyle/>
        <a:p>
          <a:pPr algn="ctr"/>
          <a:endParaRPr lang="en-GB"/>
        </a:p>
      </dgm:t>
    </dgm:pt>
    <dgm:pt modelId="{F65E31FE-9250-4794-9911-EC5BD8917C1F}" type="sibTrans" cxnId="{F9FB2859-AAFD-4AA5-A4C4-6C4BB0B0165E}">
      <dgm:prSet/>
      <dgm:spPr/>
      <dgm:t>
        <a:bodyPr/>
        <a:lstStyle/>
        <a:p>
          <a:pPr algn="ctr"/>
          <a:endParaRPr lang="en-GB"/>
        </a:p>
      </dgm:t>
    </dgm:pt>
    <dgm:pt modelId="{9120893D-5466-42E7-AD13-9E4397D127FA}">
      <dgm:prSet/>
      <dgm:spPr/>
      <dgm:t>
        <a:bodyPr/>
        <a:lstStyle/>
        <a:p>
          <a:pPr algn="ctr" rtl="0"/>
          <a:r>
            <a:rPr lang="en-GB" dirty="0"/>
            <a:t>ASD is a lifelong condition and affects people from all backgrounds</a:t>
          </a:r>
        </a:p>
      </dgm:t>
    </dgm:pt>
    <dgm:pt modelId="{87F4CECE-3563-4902-B0F4-A0E17FC10CC8}" type="parTrans" cxnId="{DFA4AB18-DD19-42C4-A4FA-2966F625604F}">
      <dgm:prSet/>
      <dgm:spPr/>
      <dgm:t>
        <a:bodyPr/>
        <a:lstStyle/>
        <a:p>
          <a:pPr algn="ctr"/>
          <a:endParaRPr lang="en-GB"/>
        </a:p>
      </dgm:t>
    </dgm:pt>
    <dgm:pt modelId="{4AA06002-8F50-4230-A5B3-EA08844A971D}" type="sibTrans" cxnId="{DFA4AB18-DD19-42C4-A4FA-2966F625604F}">
      <dgm:prSet/>
      <dgm:spPr/>
      <dgm:t>
        <a:bodyPr/>
        <a:lstStyle/>
        <a:p>
          <a:pPr algn="ctr"/>
          <a:endParaRPr lang="en-GB"/>
        </a:p>
      </dgm:t>
    </dgm:pt>
    <dgm:pt modelId="{BDEBFF8D-C94B-47B1-B576-C76DE672C471}">
      <dgm:prSet/>
      <dgm:spPr/>
      <dgm:t>
        <a:bodyPr/>
        <a:lstStyle/>
        <a:p>
          <a:pPr algn="ctr" rtl="0"/>
          <a:r>
            <a:rPr lang="en-GB" dirty="0"/>
            <a:t>ASD affects more males than females, though we are aware that many females with an ASD are overlooked</a:t>
          </a:r>
        </a:p>
      </dgm:t>
    </dgm:pt>
    <dgm:pt modelId="{DFEAFFF1-42B6-4B44-8B84-C40C12B97486}" type="parTrans" cxnId="{DE459D12-6403-494C-A1C6-E2701E1DB86A}">
      <dgm:prSet/>
      <dgm:spPr/>
      <dgm:t>
        <a:bodyPr/>
        <a:lstStyle/>
        <a:p>
          <a:pPr algn="ctr"/>
          <a:endParaRPr lang="en-GB"/>
        </a:p>
      </dgm:t>
    </dgm:pt>
    <dgm:pt modelId="{61AE82A8-E1F0-4683-9D40-79C98EBBDF55}" type="sibTrans" cxnId="{DE459D12-6403-494C-A1C6-E2701E1DB86A}">
      <dgm:prSet/>
      <dgm:spPr/>
      <dgm:t>
        <a:bodyPr/>
        <a:lstStyle/>
        <a:p>
          <a:pPr algn="ctr"/>
          <a:endParaRPr lang="en-GB"/>
        </a:p>
      </dgm:t>
    </dgm:pt>
    <dgm:pt modelId="{B2E2ED16-7055-4AC5-A8EC-7AF1B57B79A4}" type="pres">
      <dgm:prSet presAssocID="{9290380C-179E-4B03-B131-4C69188C23CF}" presName="linear" presStyleCnt="0">
        <dgm:presLayoutVars>
          <dgm:animLvl val="lvl"/>
          <dgm:resizeHandles val="exact"/>
        </dgm:presLayoutVars>
      </dgm:prSet>
      <dgm:spPr/>
    </dgm:pt>
    <dgm:pt modelId="{A57949B4-3E3A-400C-B12E-E58609BC90A0}" type="pres">
      <dgm:prSet presAssocID="{1621B4BE-7605-4F07-B82B-778DA8274C92}" presName="parentText" presStyleLbl="node1" presStyleIdx="0" presStyleCnt="3">
        <dgm:presLayoutVars>
          <dgm:chMax val="0"/>
          <dgm:bulletEnabled val="1"/>
        </dgm:presLayoutVars>
      </dgm:prSet>
      <dgm:spPr/>
    </dgm:pt>
    <dgm:pt modelId="{C69763B1-126B-48A1-9F76-07CC7B9B93BE}" type="pres">
      <dgm:prSet presAssocID="{F65E31FE-9250-4794-9911-EC5BD8917C1F}" presName="spacer" presStyleCnt="0"/>
      <dgm:spPr/>
    </dgm:pt>
    <dgm:pt modelId="{C2A45298-B07F-495A-A500-A76889132E85}" type="pres">
      <dgm:prSet presAssocID="{9120893D-5466-42E7-AD13-9E4397D127FA}" presName="parentText" presStyleLbl="node1" presStyleIdx="1" presStyleCnt="3">
        <dgm:presLayoutVars>
          <dgm:chMax val="0"/>
          <dgm:bulletEnabled val="1"/>
        </dgm:presLayoutVars>
      </dgm:prSet>
      <dgm:spPr/>
    </dgm:pt>
    <dgm:pt modelId="{DDF2B649-A8FF-492C-8342-91E4BC2D7481}" type="pres">
      <dgm:prSet presAssocID="{4AA06002-8F50-4230-A5B3-EA08844A971D}" presName="spacer" presStyleCnt="0"/>
      <dgm:spPr/>
    </dgm:pt>
    <dgm:pt modelId="{786A791D-40D4-43BF-8045-CCEE56644D27}" type="pres">
      <dgm:prSet presAssocID="{BDEBFF8D-C94B-47B1-B576-C76DE672C471}" presName="parentText" presStyleLbl="node1" presStyleIdx="2" presStyleCnt="3">
        <dgm:presLayoutVars>
          <dgm:chMax val="0"/>
          <dgm:bulletEnabled val="1"/>
        </dgm:presLayoutVars>
      </dgm:prSet>
      <dgm:spPr/>
    </dgm:pt>
  </dgm:ptLst>
  <dgm:cxnLst>
    <dgm:cxn modelId="{DE459D12-6403-494C-A1C6-E2701E1DB86A}" srcId="{9290380C-179E-4B03-B131-4C69188C23CF}" destId="{BDEBFF8D-C94B-47B1-B576-C76DE672C471}" srcOrd="2" destOrd="0" parTransId="{DFEAFFF1-42B6-4B44-8B84-C40C12B97486}" sibTransId="{61AE82A8-E1F0-4683-9D40-79C98EBBDF55}"/>
    <dgm:cxn modelId="{DFA4AB18-DD19-42C4-A4FA-2966F625604F}" srcId="{9290380C-179E-4B03-B131-4C69188C23CF}" destId="{9120893D-5466-42E7-AD13-9E4397D127FA}" srcOrd="1" destOrd="0" parTransId="{87F4CECE-3563-4902-B0F4-A0E17FC10CC8}" sibTransId="{4AA06002-8F50-4230-A5B3-EA08844A971D}"/>
    <dgm:cxn modelId="{F9FB2859-AAFD-4AA5-A4C4-6C4BB0B0165E}" srcId="{9290380C-179E-4B03-B131-4C69188C23CF}" destId="{1621B4BE-7605-4F07-B82B-778DA8274C92}" srcOrd="0" destOrd="0" parTransId="{CF91861B-5A9D-47C2-96B6-468083298F8E}" sibTransId="{F65E31FE-9250-4794-9911-EC5BD8917C1F}"/>
    <dgm:cxn modelId="{640D428B-A845-4860-BEEF-D51E0D48AC30}" type="presOf" srcId="{9120893D-5466-42E7-AD13-9E4397D127FA}" destId="{C2A45298-B07F-495A-A500-A76889132E85}" srcOrd="0" destOrd="0" presId="urn:microsoft.com/office/officeart/2005/8/layout/vList2"/>
    <dgm:cxn modelId="{47C8C98E-1B41-47E4-A32F-CF23721DDA09}" type="presOf" srcId="{9290380C-179E-4B03-B131-4C69188C23CF}" destId="{B2E2ED16-7055-4AC5-A8EC-7AF1B57B79A4}" srcOrd="0" destOrd="0" presId="urn:microsoft.com/office/officeart/2005/8/layout/vList2"/>
    <dgm:cxn modelId="{28597EA1-22D6-4D9C-AC42-B569406A24A4}" type="presOf" srcId="{BDEBFF8D-C94B-47B1-B576-C76DE672C471}" destId="{786A791D-40D4-43BF-8045-CCEE56644D27}" srcOrd="0" destOrd="0" presId="urn:microsoft.com/office/officeart/2005/8/layout/vList2"/>
    <dgm:cxn modelId="{F762A8D5-04DF-4BF5-9234-6949826B1B51}" type="presOf" srcId="{1621B4BE-7605-4F07-B82B-778DA8274C92}" destId="{A57949B4-3E3A-400C-B12E-E58609BC90A0}" srcOrd="0" destOrd="0" presId="urn:microsoft.com/office/officeart/2005/8/layout/vList2"/>
    <dgm:cxn modelId="{6A60E48E-0F02-44CD-A81A-4F9CAFA3CBD1}" type="presParOf" srcId="{B2E2ED16-7055-4AC5-A8EC-7AF1B57B79A4}" destId="{A57949B4-3E3A-400C-B12E-E58609BC90A0}" srcOrd="0" destOrd="0" presId="urn:microsoft.com/office/officeart/2005/8/layout/vList2"/>
    <dgm:cxn modelId="{0422F432-AE7B-461F-80D5-03875833BCA9}" type="presParOf" srcId="{B2E2ED16-7055-4AC5-A8EC-7AF1B57B79A4}" destId="{C69763B1-126B-48A1-9F76-07CC7B9B93BE}" srcOrd="1" destOrd="0" presId="urn:microsoft.com/office/officeart/2005/8/layout/vList2"/>
    <dgm:cxn modelId="{CB6B0B41-9F70-4B3B-9DE6-E4C154F07AE6}" type="presParOf" srcId="{B2E2ED16-7055-4AC5-A8EC-7AF1B57B79A4}" destId="{C2A45298-B07F-495A-A500-A76889132E85}" srcOrd="2" destOrd="0" presId="urn:microsoft.com/office/officeart/2005/8/layout/vList2"/>
    <dgm:cxn modelId="{E2E377DF-B492-49A0-8BE0-3844D4EC2DF7}" type="presParOf" srcId="{B2E2ED16-7055-4AC5-A8EC-7AF1B57B79A4}" destId="{DDF2B649-A8FF-492C-8342-91E4BC2D7481}" srcOrd="3" destOrd="0" presId="urn:microsoft.com/office/officeart/2005/8/layout/vList2"/>
    <dgm:cxn modelId="{26530D4D-CE25-4690-86E2-49B00D59B70F}" type="presParOf" srcId="{B2E2ED16-7055-4AC5-A8EC-7AF1B57B79A4}" destId="{786A791D-40D4-43BF-8045-CCEE56644D2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6CF3A8-1B49-45EC-8780-DA628B8DF0DB}"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GB"/>
        </a:p>
      </dgm:t>
    </dgm:pt>
    <dgm:pt modelId="{F649056D-2563-46DE-9FE8-771023A9DA12}">
      <dgm:prSet phldrT="[Text]"/>
      <dgm:spPr/>
      <dgm:t>
        <a:bodyPr/>
        <a:lstStyle/>
        <a:p>
          <a:r>
            <a:rPr lang="en-GB" dirty="0"/>
            <a:t>tactile</a:t>
          </a:r>
        </a:p>
      </dgm:t>
    </dgm:pt>
    <dgm:pt modelId="{ED1B2AD7-9E8E-407D-9519-D49973134AE8}" type="parTrans" cxnId="{33A4752D-36CA-4955-BCBC-E124F94BC982}">
      <dgm:prSet/>
      <dgm:spPr/>
      <dgm:t>
        <a:bodyPr/>
        <a:lstStyle/>
        <a:p>
          <a:endParaRPr lang="en-GB"/>
        </a:p>
      </dgm:t>
    </dgm:pt>
    <dgm:pt modelId="{15013872-0B36-4B59-879D-21C5B4D1436E}" type="sibTrans" cxnId="{33A4752D-36CA-4955-BCBC-E124F94BC982}">
      <dgm:prSet/>
      <dgm:spPr/>
      <dgm:t>
        <a:bodyPr/>
        <a:lstStyle/>
        <a:p>
          <a:endParaRPr lang="en-GB"/>
        </a:p>
      </dgm:t>
    </dgm:pt>
    <dgm:pt modelId="{BD1C3E8E-C814-44AC-BA1C-8704D497852B}">
      <dgm:prSet phldrT="[Text]"/>
      <dgm:spPr/>
      <dgm:t>
        <a:bodyPr/>
        <a:lstStyle/>
        <a:p>
          <a:r>
            <a:rPr lang="en-GB" dirty="0"/>
            <a:t>(touch)</a:t>
          </a:r>
        </a:p>
      </dgm:t>
    </dgm:pt>
    <dgm:pt modelId="{79E26CF7-BC82-4C61-B8C7-CC2A198A4FE9}" type="parTrans" cxnId="{6866FFD2-B7F6-4619-8D40-C970AE099AF5}">
      <dgm:prSet/>
      <dgm:spPr/>
      <dgm:t>
        <a:bodyPr/>
        <a:lstStyle/>
        <a:p>
          <a:endParaRPr lang="en-GB"/>
        </a:p>
      </dgm:t>
    </dgm:pt>
    <dgm:pt modelId="{1B77A6A4-B6AD-4082-AE64-24E4438E7A5F}" type="sibTrans" cxnId="{6866FFD2-B7F6-4619-8D40-C970AE099AF5}">
      <dgm:prSet/>
      <dgm:spPr/>
      <dgm:t>
        <a:bodyPr/>
        <a:lstStyle/>
        <a:p>
          <a:endParaRPr lang="en-GB"/>
        </a:p>
      </dgm:t>
    </dgm:pt>
    <dgm:pt modelId="{9B6C0F00-458C-41E0-8088-B61D64066099}">
      <dgm:prSet phldrT="[Text]"/>
      <dgm:spPr/>
      <dgm:t>
        <a:bodyPr/>
        <a:lstStyle/>
        <a:p>
          <a:r>
            <a:rPr lang="en-GB" dirty="0"/>
            <a:t>vestibular</a:t>
          </a:r>
        </a:p>
      </dgm:t>
    </dgm:pt>
    <dgm:pt modelId="{E4BCED14-392E-467A-B2FB-BCF805804EC7}" type="parTrans" cxnId="{A91A6C62-7B94-4735-9792-53552331526E}">
      <dgm:prSet/>
      <dgm:spPr/>
      <dgm:t>
        <a:bodyPr/>
        <a:lstStyle/>
        <a:p>
          <a:endParaRPr lang="en-GB"/>
        </a:p>
      </dgm:t>
    </dgm:pt>
    <dgm:pt modelId="{17B92B96-0CF3-4D88-968C-299D34E41D9E}" type="sibTrans" cxnId="{A91A6C62-7B94-4735-9792-53552331526E}">
      <dgm:prSet/>
      <dgm:spPr/>
      <dgm:t>
        <a:bodyPr/>
        <a:lstStyle/>
        <a:p>
          <a:endParaRPr lang="en-GB"/>
        </a:p>
      </dgm:t>
    </dgm:pt>
    <dgm:pt modelId="{7877066F-5FF5-48B9-A27B-CFFE39BBB5A0}">
      <dgm:prSet phldrT="[Text]"/>
      <dgm:spPr/>
      <dgm:t>
        <a:bodyPr/>
        <a:lstStyle/>
        <a:p>
          <a:r>
            <a:rPr lang="en-GB" dirty="0"/>
            <a:t>(movement)</a:t>
          </a:r>
        </a:p>
      </dgm:t>
    </dgm:pt>
    <dgm:pt modelId="{3573BEAF-338C-450A-875A-853C8838DBA9}" type="parTrans" cxnId="{3A03A63A-818B-4133-B2F4-5B56103E9715}">
      <dgm:prSet/>
      <dgm:spPr/>
      <dgm:t>
        <a:bodyPr/>
        <a:lstStyle/>
        <a:p>
          <a:endParaRPr lang="en-GB"/>
        </a:p>
      </dgm:t>
    </dgm:pt>
    <dgm:pt modelId="{77539ADE-B99E-4D3A-AFD2-B77581C30123}" type="sibTrans" cxnId="{3A03A63A-818B-4133-B2F4-5B56103E9715}">
      <dgm:prSet/>
      <dgm:spPr/>
      <dgm:t>
        <a:bodyPr/>
        <a:lstStyle/>
        <a:p>
          <a:endParaRPr lang="en-GB"/>
        </a:p>
      </dgm:t>
    </dgm:pt>
    <dgm:pt modelId="{E0DF646A-F168-4C69-9602-506A61B818F0}">
      <dgm:prSet phldrT="[Text]"/>
      <dgm:spPr/>
      <dgm:t>
        <a:bodyPr/>
        <a:lstStyle/>
        <a:p>
          <a:r>
            <a:rPr lang="en-GB" dirty="0"/>
            <a:t>proprioceptive</a:t>
          </a:r>
        </a:p>
      </dgm:t>
    </dgm:pt>
    <dgm:pt modelId="{0B5D6039-F65F-4E4F-9C2A-3E89E311240E}" type="parTrans" cxnId="{4918F2CC-D265-4678-99C2-E6502516DE38}">
      <dgm:prSet/>
      <dgm:spPr/>
      <dgm:t>
        <a:bodyPr/>
        <a:lstStyle/>
        <a:p>
          <a:endParaRPr lang="en-GB"/>
        </a:p>
      </dgm:t>
    </dgm:pt>
    <dgm:pt modelId="{759F4F7E-E71C-48B0-9C11-1FD408550210}" type="sibTrans" cxnId="{4918F2CC-D265-4678-99C2-E6502516DE38}">
      <dgm:prSet/>
      <dgm:spPr/>
      <dgm:t>
        <a:bodyPr/>
        <a:lstStyle/>
        <a:p>
          <a:endParaRPr lang="en-GB"/>
        </a:p>
      </dgm:t>
    </dgm:pt>
    <dgm:pt modelId="{93A37E31-CAA9-4F0F-8B66-8A9FB81A9B93}">
      <dgm:prSet phldrT="[Text]"/>
      <dgm:spPr/>
      <dgm:t>
        <a:bodyPr/>
        <a:lstStyle/>
        <a:p>
          <a:r>
            <a:rPr lang="en-GB" dirty="0"/>
            <a:t>(body position)</a:t>
          </a:r>
        </a:p>
      </dgm:t>
    </dgm:pt>
    <dgm:pt modelId="{453C3D94-A849-4F17-827F-1AC4940E02A7}" type="parTrans" cxnId="{60A3B060-03BB-4E48-BC1D-853A7EE03689}">
      <dgm:prSet/>
      <dgm:spPr/>
      <dgm:t>
        <a:bodyPr/>
        <a:lstStyle/>
        <a:p>
          <a:endParaRPr lang="en-GB"/>
        </a:p>
      </dgm:t>
    </dgm:pt>
    <dgm:pt modelId="{18277B53-2699-4263-B1C9-99DC6CE07643}" type="sibTrans" cxnId="{60A3B060-03BB-4E48-BC1D-853A7EE03689}">
      <dgm:prSet/>
      <dgm:spPr/>
      <dgm:t>
        <a:bodyPr/>
        <a:lstStyle/>
        <a:p>
          <a:endParaRPr lang="en-GB"/>
        </a:p>
      </dgm:t>
    </dgm:pt>
    <dgm:pt modelId="{E01E4812-B5CF-483E-B2A0-952078F010B2}">
      <dgm:prSet phldrT="[Text]"/>
      <dgm:spPr/>
      <dgm:t>
        <a:bodyPr/>
        <a:lstStyle/>
        <a:p>
          <a:r>
            <a:rPr lang="en-GB" dirty="0"/>
            <a:t>visual</a:t>
          </a:r>
        </a:p>
      </dgm:t>
    </dgm:pt>
    <dgm:pt modelId="{F378FA21-AC8C-4FAC-AD74-681696E49BDA}" type="parTrans" cxnId="{9D597A87-3FEA-415F-91D8-D5DBF37DF2D4}">
      <dgm:prSet/>
      <dgm:spPr/>
      <dgm:t>
        <a:bodyPr/>
        <a:lstStyle/>
        <a:p>
          <a:endParaRPr lang="en-GB"/>
        </a:p>
      </dgm:t>
    </dgm:pt>
    <dgm:pt modelId="{8AA16FBA-5D32-4132-B1C3-7E47ED8E84B5}" type="sibTrans" cxnId="{9D597A87-3FEA-415F-91D8-D5DBF37DF2D4}">
      <dgm:prSet/>
      <dgm:spPr/>
      <dgm:t>
        <a:bodyPr/>
        <a:lstStyle/>
        <a:p>
          <a:endParaRPr lang="en-GB"/>
        </a:p>
      </dgm:t>
    </dgm:pt>
    <dgm:pt modelId="{556877B6-BAFE-4157-808C-96B333CB9D9E}">
      <dgm:prSet phldrT="[Text]"/>
      <dgm:spPr/>
      <dgm:t>
        <a:bodyPr/>
        <a:lstStyle/>
        <a:p>
          <a:r>
            <a:rPr lang="en-GB" dirty="0"/>
            <a:t>auditory</a:t>
          </a:r>
        </a:p>
      </dgm:t>
    </dgm:pt>
    <dgm:pt modelId="{7ABE2E35-2668-43FB-A472-80C05346D2BA}" type="parTrans" cxnId="{ED181914-BBAB-4B46-A756-7BC34070C573}">
      <dgm:prSet/>
      <dgm:spPr/>
      <dgm:t>
        <a:bodyPr/>
        <a:lstStyle/>
        <a:p>
          <a:endParaRPr lang="en-GB"/>
        </a:p>
      </dgm:t>
    </dgm:pt>
    <dgm:pt modelId="{1A8F682E-D90B-41A5-8A3B-63A91EEA8D5F}" type="sibTrans" cxnId="{ED181914-BBAB-4B46-A756-7BC34070C573}">
      <dgm:prSet/>
      <dgm:spPr/>
      <dgm:t>
        <a:bodyPr/>
        <a:lstStyle/>
        <a:p>
          <a:endParaRPr lang="en-GB"/>
        </a:p>
      </dgm:t>
    </dgm:pt>
    <dgm:pt modelId="{362FD0A4-44D7-46FA-A5DD-40CBDC128FD6}">
      <dgm:prSet/>
      <dgm:spPr/>
      <dgm:t>
        <a:bodyPr/>
        <a:lstStyle/>
        <a:p>
          <a:r>
            <a:rPr lang="en-GB" dirty="0"/>
            <a:t>(looking)</a:t>
          </a:r>
        </a:p>
      </dgm:t>
    </dgm:pt>
    <dgm:pt modelId="{9F3A04B0-9D13-4360-BA8F-DDB3559771C7}" type="parTrans" cxnId="{8F228434-70B1-4658-99F8-8CD17AC0C7F4}">
      <dgm:prSet/>
      <dgm:spPr/>
      <dgm:t>
        <a:bodyPr/>
        <a:lstStyle/>
        <a:p>
          <a:endParaRPr lang="en-GB"/>
        </a:p>
      </dgm:t>
    </dgm:pt>
    <dgm:pt modelId="{599BE592-FB82-4CAC-8E8F-4791E5C80E5D}" type="sibTrans" cxnId="{8F228434-70B1-4658-99F8-8CD17AC0C7F4}">
      <dgm:prSet/>
      <dgm:spPr/>
      <dgm:t>
        <a:bodyPr/>
        <a:lstStyle/>
        <a:p>
          <a:endParaRPr lang="en-GB"/>
        </a:p>
      </dgm:t>
    </dgm:pt>
    <dgm:pt modelId="{366BF285-44D6-4698-A157-4795F7EBA8D9}">
      <dgm:prSet phldrT="[Text]"/>
      <dgm:spPr/>
      <dgm:t>
        <a:bodyPr/>
        <a:lstStyle/>
        <a:p>
          <a:r>
            <a:rPr lang="en-GB" dirty="0"/>
            <a:t>olfactory</a:t>
          </a:r>
        </a:p>
      </dgm:t>
    </dgm:pt>
    <dgm:pt modelId="{7A828FF7-3BDD-4426-B063-0A0B8BD81ED1}" type="parTrans" cxnId="{287AD887-248E-43E9-A488-A4F8364C5DE8}">
      <dgm:prSet/>
      <dgm:spPr/>
      <dgm:t>
        <a:bodyPr/>
        <a:lstStyle/>
        <a:p>
          <a:endParaRPr lang="en-GB"/>
        </a:p>
      </dgm:t>
    </dgm:pt>
    <dgm:pt modelId="{FFE9CB69-2F9D-419A-8ACC-9D30366F0D57}" type="sibTrans" cxnId="{287AD887-248E-43E9-A488-A4F8364C5DE8}">
      <dgm:prSet/>
      <dgm:spPr/>
      <dgm:t>
        <a:bodyPr/>
        <a:lstStyle/>
        <a:p>
          <a:endParaRPr lang="en-GB"/>
        </a:p>
      </dgm:t>
    </dgm:pt>
    <dgm:pt modelId="{9423809D-3144-4F05-8D65-332B7CE409FC}">
      <dgm:prSet/>
      <dgm:spPr/>
      <dgm:t>
        <a:bodyPr/>
        <a:lstStyle/>
        <a:p>
          <a:r>
            <a:rPr lang="en-GB" dirty="0"/>
            <a:t>(hearing)</a:t>
          </a:r>
        </a:p>
      </dgm:t>
    </dgm:pt>
    <dgm:pt modelId="{665655F2-741B-4561-9998-E5CDA6F5D3AF}" type="parTrans" cxnId="{F097E808-F97F-4E7A-8518-50C44EFE945B}">
      <dgm:prSet/>
      <dgm:spPr/>
      <dgm:t>
        <a:bodyPr/>
        <a:lstStyle/>
        <a:p>
          <a:endParaRPr lang="en-GB"/>
        </a:p>
      </dgm:t>
    </dgm:pt>
    <dgm:pt modelId="{93536D9B-4729-4F58-944E-B3497679E32C}" type="sibTrans" cxnId="{F097E808-F97F-4E7A-8518-50C44EFE945B}">
      <dgm:prSet/>
      <dgm:spPr/>
      <dgm:t>
        <a:bodyPr/>
        <a:lstStyle/>
        <a:p>
          <a:endParaRPr lang="en-GB"/>
        </a:p>
      </dgm:t>
    </dgm:pt>
    <dgm:pt modelId="{D21707BF-286A-44B6-9571-00B9D7F3267B}">
      <dgm:prSet phldrT="[Text]"/>
      <dgm:spPr/>
      <dgm:t>
        <a:bodyPr/>
        <a:lstStyle/>
        <a:p>
          <a:r>
            <a:rPr lang="en-GB" dirty="0"/>
            <a:t>gustatory</a:t>
          </a:r>
        </a:p>
      </dgm:t>
    </dgm:pt>
    <dgm:pt modelId="{4AA87BE0-3BC5-4566-AE5B-3960F74C9962}" type="parTrans" cxnId="{9CE9CC16-5F97-4884-AAD8-FF20978C12AB}">
      <dgm:prSet/>
      <dgm:spPr/>
      <dgm:t>
        <a:bodyPr/>
        <a:lstStyle/>
        <a:p>
          <a:endParaRPr lang="en-GB"/>
        </a:p>
      </dgm:t>
    </dgm:pt>
    <dgm:pt modelId="{C227691F-F32B-4CA5-895C-D9E2E58254CA}" type="sibTrans" cxnId="{9CE9CC16-5F97-4884-AAD8-FF20978C12AB}">
      <dgm:prSet/>
      <dgm:spPr/>
      <dgm:t>
        <a:bodyPr/>
        <a:lstStyle/>
        <a:p>
          <a:endParaRPr lang="en-GB"/>
        </a:p>
      </dgm:t>
    </dgm:pt>
    <dgm:pt modelId="{CC61B207-F3AC-4C7F-8688-CC9379C06C32}">
      <dgm:prSet/>
      <dgm:spPr/>
      <dgm:t>
        <a:bodyPr/>
        <a:lstStyle/>
        <a:p>
          <a:r>
            <a:rPr lang="en-GB" dirty="0"/>
            <a:t>(smell)</a:t>
          </a:r>
        </a:p>
      </dgm:t>
    </dgm:pt>
    <dgm:pt modelId="{3FF86E14-EB62-4A9F-B65C-F93770CBF94E}" type="parTrans" cxnId="{7D4529EF-B209-4085-8411-4B17C94573F0}">
      <dgm:prSet/>
      <dgm:spPr/>
      <dgm:t>
        <a:bodyPr/>
        <a:lstStyle/>
        <a:p>
          <a:endParaRPr lang="en-GB"/>
        </a:p>
      </dgm:t>
    </dgm:pt>
    <dgm:pt modelId="{0D571FDC-B55F-4DA9-B4F1-628D1B28DF3E}" type="sibTrans" cxnId="{7D4529EF-B209-4085-8411-4B17C94573F0}">
      <dgm:prSet/>
      <dgm:spPr/>
      <dgm:t>
        <a:bodyPr/>
        <a:lstStyle/>
        <a:p>
          <a:endParaRPr lang="en-GB"/>
        </a:p>
      </dgm:t>
    </dgm:pt>
    <dgm:pt modelId="{15B15342-330F-4143-A79C-87ADBAC29014}">
      <dgm:prSet/>
      <dgm:spPr/>
      <dgm:t>
        <a:bodyPr/>
        <a:lstStyle/>
        <a:p>
          <a:r>
            <a:rPr lang="en-GB" dirty="0"/>
            <a:t>(taste)</a:t>
          </a:r>
        </a:p>
      </dgm:t>
    </dgm:pt>
    <dgm:pt modelId="{932842B9-D4D9-404F-B25C-82AC352761EA}" type="parTrans" cxnId="{FCC3B494-CE94-442F-A480-D79FB4443ABD}">
      <dgm:prSet/>
      <dgm:spPr/>
      <dgm:t>
        <a:bodyPr/>
        <a:lstStyle/>
        <a:p>
          <a:endParaRPr lang="en-GB"/>
        </a:p>
      </dgm:t>
    </dgm:pt>
    <dgm:pt modelId="{4FBFB1E3-0B22-47C5-A621-21AAA6E1410B}" type="sibTrans" cxnId="{FCC3B494-CE94-442F-A480-D79FB4443ABD}">
      <dgm:prSet/>
      <dgm:spPr/>
      <dgm:t>
        <a:bodyPr/>
        <a:lstStyle/>
        <a:p>
          <a:endParaRPr lang="en-GB"/>
        </a:p>
      </dgm:t>
    </dgm:pt>
    <dgm:pt modelId="{E3FF45B3-C4F1-4A8B-B16A-50B0077D2777}" type="pres">
      <dgm:prSet presAssocID="{116CF3A8-1B49-45EC-8780-DA628B8DF0DB}" presName="Name0" presStyleCnt="0">
        <dgm:presLayoutVars>
          <dgm:dir/>
          <dgm:animLvl val="lvl"/>
          <dgm:resizeHandles/>
        </dgm:presLayoutVars>
      </dgm:prSet>
      <dgm:spPr/>
    </dgm:pt>
    <dgm:pt modelId="{7802D2AE-CB89-4377-8B21-1C692924A08A}" type="pres">
      <dgm:prSet presAssocID="{F649056D-2563-46DE-9FE8-771023A9DA12}" presName="linNode" presStyleCnt="0"/>
      <dgm:spPr/>
    </dgm:pt>
    <dgm:pt modelId="{991AD9FD-0D30-4B1A-A4C7-BF4916DDCEA5}" type="pres">
      <dgm:prSet presAssocID="{F649056D-2563-46DE-9FE8-771023A9DA12}" presName="parentShp" presStyleLbl="node1" presStyleIdx="0" presStyleCnt="7">
        <dgm:presLayoutVars>
          <dgm:bulletEnabled val="1"/>
        </dgm:presLayoutVars>
      </dgm:prSet>
      <dgm:spPr/>
    </dgm:pt>
    <dgm:pt modelId="{59611B11-AC84-4FA7-9FD1-133C1BEBF7AD}" type="pres">
      <dgm:prSet presAssocID="{F649056D-2563-46DE-9FE8-771023A9DA12}" presName="childShp" presStyleLbl="bgAccFollowNode1" presStyleIdx="0" presStyleCnt="7">
        <dgm:presLayoutVars>
          <dgm:bulletEnabled val="1"/>
        </dgm:presLayoutVars>
      </dgm:prSet>
      <dgm:spPr/>
    </dgm:pt>
    <dgm:pt modelId="{4390CD68-911C-484D-925A-B911127EECB6}" type="pres">
      <dgm:prSet presAssocID="{15013872-0B36-4B59-879D-21C5B4D1436E}" presName="spacing" presStyleCnt="0"/>
      <dgm:spPr/>
    </dgm:pt>
    <dgm:pt modelId="{02A2FDEC-44E8-4FE0-9F85-B55B23026465}" type="pres">
      <dgm:prSet presAssocID="{9B6C0F00-458C-41E0-8088-B61D64066099}" presName="linNode" presStyleCnt="0"/>
      <dgm:spPr/>
    </dgm:pt>
    <dgm:pt modelId="{532D5BE8-39D9-4190-86F6-CA0376A5D52A}" type="pres">
      <dgm:prSet presAssocID="{9B6C0F00-458C-41E0-8088-B61D64066099}" presName="parentShp" presStyleLbl="node1" presStyleIdx="1" presStyleCnt="7">
        <dgm:presLayoutVars>
          <dgm:bulletEnabled val="1"/>
        </dgm:presLayoutVars>
      </dgm:prSet>
      <dgm:spPr/>
    </dgm:pt>
    <dgm:pt modelId="{A13471A4-8C16-43AE-9769-9056259C8422}" type="pres">
      <dgm:prSet presAssocID="{9B6C0F00-458C-41E0-8088-B61D64066099}" presName="childShp" presStyleLbl="bgAccFollowNode1" presStyleIdx="1" presStyleCnt="7">
        <dgm:presLayoutVars>
          <dgm:bulletEnabled val="1"/>
        </dgm:presLayoutVars>
      </dgm:prSet>
      <dgm:spPr/>
    </dgm:pt>
    <dgm:pt modelId="{AF574728-F91C-4ECE-A8FE-4D53CCD39FB0}" type="pres">
      <dgm:prSet presAssocID="{17B92B96-0CF3-4D88-968C-299D34E41D9E}" presName="spacing" presStyleCnt="0"/>
      <dgm:spPr/>
    </dgm:pt>
    <dgm:pt modelId="{C8FD3815-DBC7-44D4-B385-51B38109110F}" type="pres">
      <dgm:prSet presAssocID="{E0DF646A-F168-4C69-9602-506A61B818F0}" presName="linNode" presStyleCnt="0"/>
      <dgm:spPr/>
    </dgm:pt>
    <dgm:pt modelId="{AAC61C41-F4F8-4968-B65C-D0CBE232518C}" type="pres">
      <dgm:prSet presAssocID="{E0DF646A-F168-4C69-9602-506A61B818F0}" presName="parentShp" presStyleLbl="node1" presStyleIdx="2" presStyleCnt="7">
        <dgm:presLayoutVars>
          <dgm:bulletEnabled val="1"/>
        </dgm:presLayoutVars>
      </dgm:prSet>
      <dgm:spPr/>
    </dgm:pt>
    <dgm:pt modelId="{EC1A8F9D-690E-4449-AE00-CD1ED85BA614}" type="pres">
      <dgm:prSet presAssocID="{E0DF646A-F168-4C69-9602-506A61B818F0}" presName="childShp" presStyleLbl="bgAccFollowNode1" presStyleIdx="2" presStyleCnt="7">
        <dgm:presLayoutVars>
          <dgm:bulletEnabled val="1"/>
        </dgm:presLayoutVars>
      </dgm:prSet>
      <dgm:spPr/>
    </dgm:pt>
    <dgm:pt modelId="{14253065-9951-4FCF-963D-F0372D131C06}" type="pres">
      <dgm:prSet presAssocID="{759F4F7E-E71C-48B0-9C11-1FD408550210}" presName="spacing" presStyleCnt="0"/>
      <dgm:spPr/>
    </dgm:pt>
    <dgm:pt modelId="{011BD320-02C5-4F25-A6EB-2EFE8DE6E3B0}" type="pres">
      <dgm:prSet presAssocID="{E01E4812-B5CF-483E-B2A0-952078F010B2}" presName="linNode" presStyleCnt="0"/>
      <dgm:spPr/>
    </dgm:pt>
    <dgm:pt modelId="{C3281070-57C0-468F-B04D-4A1FC95D7FCB}" type="pres">
      <dgm:prSet presAssocID="{E01E4812-B5CF-483E-B2A0-952078F010B2}" presName="parentShp" presStyleLbl="node1" presStyleIdx="3" presStyleCnt="7">
        <dgm:presLayoutVars>
          <dgm:bulletEnabled val="1"/>
        </dgm:presLayoutVars>
      </dgm:prSet>
      <dgm:spPr/>
    </dgm:pt>
    <dgm:pt modelId="{58B9C1DE-6598-4670-9F45-B026451BE8C3}" type="pres">
      <dgm:prSet presAssocID="{E01E4812-B5CF-483E-B2A0-952078F010B2}" presName="childShp" presStyleLbl="bgAccFollowNode1" presStyleIdx="3" presStyleCnt="7">
        <dgm:presLayoutVars>
          <dgm:bulletEnabled val="1"/>
        </dgm:presLayoutVars>
      </dgm:prSet>
      <dgm:spPr/>
    </dgm:pt>
    <dgm:pt modelId="{84620AC6-EE25-41AA-BDEC-B1D91FD8C099}" type="pres">
      <dgm:prSet presAssocID="{8AA16FBA-5D32-4132-B1C3-7E47ED8E84B5}" presName="spacing" presStyleCnt="0"/>
      <dgm:spPr/>
    </dgm:pt>
    <dgm:pt modelId="{7CDCEAE2-04B9-4AFB-92F8-4ADC3490FCF9}" type="pres">
      <dgm:prSet presAssocID="{556877B6-BAFE-4157-808C-96B333CB9D9E}" presName="linNode" presStyleCnt="0"/>
      <dgm:spPr/>
    </dgm:pt>
    <dgm:pt modelId="{2B7C96F6-1DBA-492A-928B-04DAC1EE354B}" type="pres">
      <dgm:prSet presAssocID="{556877B6-BAFE-4157-808C-96B333CB9D9E}" presName="parentShp" presStyleLbl="node1" presStyleIdx="4" presStyleCnt="7">
        <dgm:presLayoutVars>
          <dgm:bulletEnabled val="1"/>
        </dgm:presLayoutVars>
      </dgm:prSet>
      <dgm:spPr/>
    </dgm:pt>
    <dgm:pt modelId="{812288D5-6AD4-4B55-A2E8-EAA93A395466}" type="pres">
      <dgm:prSet presAssocID="{556877B6-BAFE-4157-808C-96B333CB9D9E}" presName="childShp" presStyleLbl="bgAccFollowNode1" presStyleIdx="4" presStyleCnt="7">
        <dgm:presLayoutVars>
          <dgm:bulletEnabled val="1"/>
        </dgm:presLayoutVars>
      </dgm:prSet>
      <dgm:spPr/>
    </dgm:pt>
    <dgm:pt modelId="{84C2920C-F72B-4C62-93BE-626A30CD860B}" type="pres">
      <dgm:prSet presAssocID="{1A8F682E-D90B-41A5-8A3B-63A91EEA8D5F}" presName="spacing" presStyleCnt="0"/>
      <dgm:spPr/>
    </dgm:pt>
    <dgm:pt modelId="{C0916669-D61E-4CC8-AF7A-0FD94C651F8A}" type="pres">
      <dgm:prSet presAssocID="{366BF285-44D6-4698-A157-4795F7EBA8D9}" presName="linNode" presStyleCnt="0"/>
      <dgm:spPr/>
    </dgm:pt>
    <dgm:pt modelId="{2992A092-3954-43DE-BF71-6366B32CE813}" type="pres">
      <dgm:prSet presAssocID="{366BF285-44D6-4698-A157-4795F7EBA8D9}" presName="parentShp" presStyleLbl="node1" presStyleIdx="5" presStyleCnt="7">
        <dgm:presLayoutVars>
          <dgm:bulletEnabled val="1"/>
        </dgm:presLayoutVars>
      </dgm:prSet>
      <dgm:spPr/>
    </dgm:pt>
    <dgm:pt modelId="{53EC5EE4-5407-4E25-8971-5FD00AB44944}" type="pres">
      <dgm:prSet presAssocID="{366BF285-44D6-4698-A157-4795F7EBA8D9}" presName="childShp" presStyleLbl="bgAccFollowNode1" presStyleIdx="5" presStyleCnt="7">
        <dgm:presLayoutVars>
          <dgm:bulletEnabled val="1"/>
        </dgm:presLayoutVars>
      </dgm:prSet>
      <dgm:spPr/>
    </dgm:pt>
    <dgm:pt modelId="{655E9CBD-0CBA-40E5-8371-142938BDE355}" type="pres">
      <dgm:prSet presAssocID="{FFE9CB69-2F9D-419A-8ACC-9D30366F0D57}" presName="spacing" presStyleCnt="0"/>
      <dgm:spPr/>
    </dgm:pt>
    <dgm:pt modelId="{C375894F-24A2-4697-9B27-F785D1A25125}" type="pres">
      <dgm:prSet presAssocID="{D21707BF-286A-44B6-9571-00B9D7F3267B}" presName="linNode" presStyleCnt="0"/>
      <dgm:spPr/>
    </dgm:pt>
    <dgm:pt modelId="{61ADC7FD-DC47-44B7-B292-E497CCA8995C}" type="pres">
      <dgm:prSet presAssocID="{D21707BF-286A-44B6-9571-00B9D7F3267B}" presName="parentShp" presStyleLbl="node1" presStyleIdx="6" presStyleCnt="7">
        <dgm:presLayoutVars>
          <dgm:bulletEnabled val="1"/>
        </dgm:presLayoutVars>
      </dgm:prSet>
      <dgm:spPr/>
    </dgm:pt>
    <dgm:pt modelId="{53153B5E-BD7F-4E73-9F78-4249BF50F480}" type="pres">
      <dgm:prSet presAssocID="{D21707BF-286A-44B6-9571-00B9D7F3267B}" presName="childShp" presStyleLbl="bgAccFollowNode1" presStyleIdx="6" presStyleCnt="7">
        <dgm:presLayoutVars>
          <dgm:bulletEnabled val="1"/>
        </dgm:presLayoutVars>
      </dgm:prSet>
      <dgm:spPr/>
    </dgm:pt>
  </dgm:ptLst>
  <dgm:cxnLst>
    <dgm:cxn modelId="{F097E808-F97F-4E7A-8518-50C44EFE945B}" srcId="{556877B6-BAFE-4157-808C-96B333CB9D9E}" destId="{9423809D-3144-4F05-8D65-332B7CE409FC}" srcOrd="0" destOrd="0" parTransId="{665655F2-741B-4561-9998-E5CDA6F5D3AF}" sibTransId="{93536D9B-4729-4F58-944E-B3497679E32C}"/>
    <dgm:cxn modelId="{E28CE80A-D89C-4909-929A-E59BD4CC84D9}" type="presOf" srcId="{E01E4812-B5CF-483E-B2A0-952078F010B2}" destId="{C3281070-57C0-468F-B04D-4A1FC95D7FCB}" srcOrd="0" destOrd="0" presId="urn:microsoft.com/office/officeart/2005/8/layout/vList6"/>
    <dgm:cxn modelId="{C034EA0E-FA9C-4022-8779-C771181B95F8}" type="presOf" srcId="{15B15342-330F-4143-A79C-87ADBAC29014}" destId="{53153B5E-BD7F-4E73-9F78-4249BF50F480}" srcOrd="0" destOrd="0" presId="urn:microsoft.com/office/officeart/2005/8/layout/vList6"/>
    <dgm:cxn modelId="{ED181914-BBAB-4B46-A756-7BC34070C573}" srcId="{116CF3A8-1B49-45EC-8780-DA628B8DF0DB}" destId="{556877B6-BAFE-4157-808C-96B333CB9D9E}" srcOrd="4" destOrd="0" parTransId="{7ABE2E35-2668-43FB-A472-80C05346D2BA}" sibTransId="{1A8F682E-D90B-41A5-8A3B-63A91EEA8D5F}"/>
    <dgm:cxn modelId="{9CE9CC16-5F97-4884-AAD8-FF20978C12AB}" srcId="{116CF3A8-1B49-45EC-8780-DA628B8DF0DB}" destId="{D21707BF-286A-44B6-9571-00B9D7F3267B}" srcOrd="6" destOrd="0" parTransId="{4AA87BE0-3BC5-4566-AE5B-3960F74C9962}" sibTransId="{C227691F-F32B-4CA5-895C-D9E2E58254CA}"/>
    <dgm:cxn modelId="{DF0F6C22-8D05-4A95-B831-0323DCC3BFB3}" type="presOf" srcId="{9B6C0F00-458C-41E0-8088-B61D64066099}" destId="{532D5BE8-39D9-4190-86F6-CA0376A5D52A}" srcOrd="0" destOrd="0" presId="urn:microsoft.com/office/officeart/2005/8/layout/vList6"/>
    <dgm:cxn modelId="{E67BA324-EAE9-4DDA-8440-916C66EA1EC4}" type="presOf" srcId="{116CF3A8-1B49-45EC-8780-DA628B8DF0DB}" destId="{E3FF45B3-C4F1-4A8B-B16A-50B0077D2777}" srcOrd="0" destOrd="0" presId="urn:microsoft.com/office/officeart/2005/8/layout/vList6"/>
    <dgm:cxn modelId="{BD538428-A07D-4479-964D-95B7ACB5F908}" type="presOf" srcId="{F649056D-2563-46DE-9FE8-771023A9DA12}" destId="{991AD9FD-0D30-4B1A-A4C7-BF4916DDCEA5}" srcOrd="0" destOrd="0" presId="urn:microsoft.com/office/officeart/2005/8/layout/vList6"/>
    <dgm:cxn modelId="{E8A2D828-C1A5-442F-9BB6-9A0799CDCEC4}" type="presOf" srcId="{93A37E31-CAA9-4F0F-8B66-8A9FB81A9B93}" destId="{EC1A8F9D-690E-4449-AE00-CD1ED85BA614}" srcOrd="0" destOrd="0" presId="urn:microsoft.com/office/officeart/2005/8/layout/vList6"/>
    <dgm:cxn modelId="{33A4752D-36CA-4955-BCBC-E124F94BC982}" srcId="{116CF3A8-1B49-45EC-8780-DA628B8DF0DB}" destId="{F649056D-2563-46DE-9FE8-771023A9DA12}" srcOrd="0" destOrd="0" parTransId="{ED1B2AD7-9E8E-407D-9519-D49973134AE8}" sibTransId="{15013872-0B36-4B59-879D-21C5B4D1436E}"/>
    <dgm:cxn modelId="{2080892D-4BEC-47EF-AD85-41B7F57D90C1}" type="presOf" srcId="{7877066F-5FF5-48B9-A27B-CFFE39BBB5A0}" destId="{A13471A4-8C16-43AE-9769-9056259C8422}" srcOrd="0" destOrd="0" presId="urn:microsoft.com/office/officeart/2005/8/layout/vList6"/>
    <dgm:cxn modelId="{8F228434-70B1-4658-99F8-8CD17AC0C7F4}" srcId="{E01E4812-B5CF-483E-B2A0-952078F010B2}" destId="{362FD0A4-44D7-46FA-A5DD-40CBDC128FD6}" srcOrd="0" destOrd="0" parTransId="{9F3A04B0-9D13-4360-BA8F-DDB3559771C7}" sibTransId="{599BE592-FB82-4CAC-8E8F-4791E5C80E5D}"/>
    <dgm:cxn modelId="{26718236-7EE4-48E4-8997-AD4A9C931FD7}" type="presOf" srcId="{556877B6-BAFE-4157-808C-96B333CB9D9E}" destId="{2B7C96F6-1DBA-492A-928B-04DAC1EE354B}" srcOrd="0" destOrd="0" presId="urn:microsoft.com/office/officeart/2005/8/layout/vList6"/>
    <dgm:cxn modelId="{3A03A63A-818B-4133-B2F4-5B56103E9715}" srcId="{9B6C0F00-458C-41E0-8088-B61D64066099}" destId="{7877066F-5FF5-48B9-A27B-CFFE39BBB5A0}" srcOrd="0" destOrd="0" parTransId="{3573BEAF-338C-450A-875A-853C8838DBA9}" sibTransId="{77539ADE-B99E-4D3A-AFD2-B77581C30123}"/>
    <dgm:cxn modelId="{60A3B060-03BB-4E48-BC1D-853A7EE03689}" srcId="{E0DF646A-F168-4C69-9602-506A61B818F0}" destId="{93A37E31-CAA9-4F0F-8B66-8A9FB81A9B93}" srcOrd="0" destOrd="0" parTransId="{453C3D94-A849-4F17-827F-1AC4940E02A7}" sibTransId="{18277B53-2699-4263-B1C9-99DC6CE07643}"/>
    <dgm:cxn modelId="{C65A7D61-4F82-4457-A805-25A522ECBF61}" type="presOf" srcId="{366BF285-44D6-4698-A157-4795F7EBA8D9}" destId="{2992A092-3954-43DE-BF71-6366B32CE813}" srcOrd="0" destOrd="0" presId="urn:microsoft.com/office/officeart/2005/8/layout/vList6"/>
    <dgm:cxn modelId="{A91A6C62-7B94-4735-9792-53552331526E}" srcId="{116CF3A8-1B49-45EC-8780-DA628B8DF0DB}" destId="{9B6C0F00-458C-41E0-8088-B61D64066099}" srcOrd="1" destOrd="0" parTransId="{E4BCED14-392E-467A-B2FB-BCF805804EC7}" sibTransId="{17B92B96-0CF3-4D88-968C-299D34E41D9E}"/>
    <dgm:cxn modelId="{141B9D58-F2E9-4380-A14A-DFCEC9BE6771}" type="presOf" srcId="{BD1C3E8E-C814-44AC-BA1C-8704D497852B}" destId="{59611B11-AC84-4FA7-9FD1-133C1BEBF7AD}" srcOrd="0" destOrd="0" presId="urn:microsoft.com/office/officeart/2005/8/layout/vList6"/>
    <dgm:cxn modelId="{663C1E83-CA98-4A10-8460-C1DF857111F4}" type="presOf" srcId="{E0DF646A-F168-4C69-9602-506A61B818F0}" destId="{AAC61C41-F4F8-4968-B65C-D0CBE232518C}" srcOrd="0" destOrd="0" presId="urn:microsoft.com/office/officeart/2005/8/layout/vList6"/>
    <dgm:cxn modelId="{9D597A87-3FEA-415F-91D8-D5DBF37DF2D4}" srcId="{116CF3A8-1B49-45EC-8780-DA628B8DF0DB}" destId="{E01E4812-B5CF-483E-B2A0-952078F010B2}" srcOrd="3" destOrd="0" parTransId="{F378FA21-AC8C-4FAC-AD74-681696E49BDA}" sibTransId="{8AA16FBA-5D32-4132-B1C3-7E47ED8E84B5}"/>
    <dgm:cxn modelId="{287AD887-248E-43E9-A488-A4F8364C5DE8}" srcId="{116CF3A8-1B49-45EC-8780-DA628B8DF0DB}" destId="{366BF285-44D6-4698-A157-4795F7EBA8D9}" srcOrd="5" destOrd="0" parTransId="{7A828FF7-3BDD-4426-B063-0A0B8BD81ED1}" sibTransId="{FFE9CB69-2F9D-419A-8ACC-9D30366F0D57}"/>
    <dgm:cxn modelId="{66253E93-AF16-42E0-BD93-FE840C91C837}" type="presOf" srcId="{D21707BF-286A-44B6-9571-00B9D7F3267B}" destId="{61ADC7FD-DC47-44B7-B292-E497CCA8995C}" srcOrd="0" destOrd="0" presId="urn:microsoft.com/office/officeart/2005/8/layout/vList6"/>
    <dgm:cxn modelId="{FCC3B494-CE94-442F-A480-D79FB4443ABD}" srcId="{D21707BF-286A-44B6-9571-00B9D7F3267B}" destId="{15B15342-330F-4143-A79C-87ADBAC29014}" srcOrd="0" destOrd="0" parTransId="{932842B9-D4D9-404F-B25C-82AC352761EA}" sibTransId="{4FBFB1E3-0B22-47C5-A621-21AAA6E1410B}"/>
    <dgm:cxn modelId="{D6A86095-FE99-4899-BD4E-199CF8439E77}" type="presOf" srcId="{CC61B207-F3AC-4C7F-8688-CC9379C06C32}" destId="{53EC5EE4-5407-4E25-8971-5FD00AB44944}" srcOrd="0" destOrd="0" presId="urn:microsoft.com/office/officeart/2005/8/layout/vList6"/>
    <dgm:cxn modelId="{882438AB-3710-4B89-B01B-3A838C4727AF}" type="presOf" srcId="{9423809D-3144-4F05-8D65-332B7CE409FC}" destId="{812288D5-6AD4-4B55-A2E8-EAA93A395466}" srcOrd="0" destOrd="0" presId="urn:microsoft.com/office/officeart/2005/8/layout/vList6"/>
    <dgm:cxn modelId="{4918F2CC-D265-4678-99C2-E6502516DE38}" srcId="{116CF3A8-1B49-45EC-8780-DA628B8DF0DB}" destId="{E0DF646A-F168-4C69-9602-506A61B818F0}" srcOrd="2" destOrd="0" parTransId="{0B5D6039-F65F-4E4F-9C2A-3E89E311240E}" sibTransId="{759F4F7E-E71C-48B0-9C11-1FD408550210}"/>
    <dgm:cxn modelId="{6866FFD2-B7F6-4619-8D40-C970AE099AF5}" srcId="{F649056D-2563-46DE-9FE8-771023A9DA12}" destId="{BD1C3E8E-C814-44AC-BA1C-8704D497852B}" srcOrd="0" destOrd="0" parTransId="{79E26CF7-BC82-4C61-B8C7-CC2A198A4FE9}" sibTransId="{1B77A6A4-B6AD-4082-AE64-24E4438E7A5F}"/>
    <dgm:cxn modelId="{FAC9A1E2-8FBE-4FA2-8B53-0163D718BF35}" type="presOf" srcId="{362FD0A4-44D7-46FA-A5DD-40CBDC128FD6}" destId="{58B9C1DE-6598-4670-9F45-B026451BE8C3}" srcOrd="0" destOrd="0" presId="urn:microsoft.com/office/officeart/2005/8/layout/vList6"/>
    <dgm:cxn modelId="{7D4529EF-B209-4085-8411-4B17C94573F0}" srcId="{366BF285-44D6-4698-A157-4795F7EBA8D9}" destId="{CC61B207-F3AC-4C7F-8688-CC9379C06C32}" srcOrd="0" destOrd="0" parTransId="{3FF86E14-EB62-4A9F-B65C-F93770CBF94E}" sibTransId="{0D571FDC-B55F-4DA9-B4F1-628D1B28DF3E}"/>
    <dgm:cxn modelId="{4B3D0633-5BDC-42D7-B09A-C2293BE4831B}" type="presParOf" srcId="{E3FF45B3-C4F1-4A8B-B16A-50B0077D2777}" destId="{7802D2AE-CB89-4377-8B21-1C692924A08A}" srcOrd="0" destOrd="0" presId="urn:microsoft.com/office/officeart/2005/8/layout/vList6"/>
    <dgm:cxn modelId="{A5DFD444-0078-473C-BD33-36907B23B91A}" type="presParOf" srcId="{7802D2AE-CB89-4377-8B21-1C692924A08A}" destId="{991AD9FD-0D30-4B1A-A4C7-BF4916DDCEA5}" srcOrd="0" destOrd="0" presId="urn:microsoft.com/office/officeart/2005/8/layout/vList6"/>
    <dgm:cxn modelId="{E025D04C-54DD-40C2-99F0-66B5D1834A1A}" type="presParOf" srcId="{7802D2AE-CB89-4377-8B21-1C692924A08A}" destId="{59611B11-AC84-4FA7-9FD1-133C1BEBF7AD}" srcOrd="1" destOrd="0" presId="urn:microsoft.com/office/officeart/2005/8/layout/vList6"/>
    <dgm:cxn modelId="{A85C3075-E537-4D1F-8BBF-93339A468F21}" type="presParOf" srcId="{E3FF45B3-C4F1-4A8B-B16A-50B0077D2777}" destId="{4390CD68-911C-484D-925A-B911127EECB6}" srcOrd="1" destOrd="0" presId="urn:microsoft.com/office/officeart/2005/8/layout/vList6"/>
    <dgm:cxn modelId="{801AF730-C9E8-4DA0-BF08-35DB497DD35D}" type="presParOf" srcId="{E3FF45B3-C4F1-4A8B-B16A-50B0077D2777}" destId="{02A2FDEC-44E8-4FE0-9F85-B55B23026465}" srcOrd="2" destOrd="0" presId="urn:microsoft.com/office/officeart/2005/8/layout/vList6"/>
    <dgm:cxn modelId="{19374EF1-D477-4DBB-8F14-9D86250F691D}" type="presParOf" srcId="{02A2FDEC-44E8-4FE0-9F85-B55B23026465}" destId="{532D5BE8-39D9-4190-86F6-CA0376A5D52A}" srcOrd="0" destOrd="0" presId="urn:microsoft.com/office/officeart/2005/8/layout/vList6"/>
    <dgm:cxn modelId="{44492E01-C362-400C-84D7-E3318C1DA785}" type="presParOf" srcId="{02A2FDEC-44E8-4FE0-9F85-B55B23026465}" destId="{A13471A4-8C16-43AE-9769-9056259C8422}" srcOrd="1" destOrd="0" presId="urn:microsoft.com/office/officeart/2005/8/layout/vList6"/>
    <dgm:cxn modelId="{DA509449-C0DD-4494-A43C-FCDAACE5AA4D}" type="presParOf" srcId="{E3FF45B3-C4F1-4A8B-B16A-50B0077D2777}" destId="{AF574728-F91C-4ECE-A8FE-4D53CCD39FB0}" srcOrd="3" destOrd="0" presId="urn:microsoft.com/office/officeart/2005/8/layout/vList6"/>
    <dgm:cxn modelId="{3983207E-D016-41D4-8CC4-CE47283E1A07}" type="presParOf" srcId="{E3FF45B3-C4F1-4A8B-B16A-50B0077D2777}" destId="{C8FD3815-DBC7-44D4-B385-51B38109110F}" srcOrd="4" destOrd="0" presId="urn:microsoft.com/office/officeart/2005/8/layout/vList6"/>
    <dgm:cxn modelId="{1D0D61B9-3A58-442B-8EC5-E9372E719806}" type="presParOf" srcId="{C8FD3815-DBC7-44D4-B385-51B38109110F}" destId="{AAC61C41-F4F8-4968-B65C-D0CBE232518C}" srcOrd="0" destOrd="0" presId="urn:microsoft.com/office/officeart/2005/8/layout/vList6"/>
    <dgm:cxn modelId="{2588F18B-00BF-4482-957A-F2477981B53E}" type="presParOf" srcId="{C8FD3815-DBC7-44D4-B385-51B38109110F}" destId="{EC1A8F9D-690E-4449-AE00-CD1ED85BA614}" srcOrd="1" destOrd="0" presId="urn:microsoft.com/office/officeart/2005/8/layout/vList6"/>
    <dgm:cxn modelId="{5E2232F8-D03F-43E8-8C7C-05483D14E8BB}" type="presParOf" srcId="{E3FF45B3-C4F1-4A8B-B16A-50B0077D2777}" destId="{14253065-9951-4FCF-963D-F0372D131C06}" srcOrd="5" destOrd="0" presId="urn:microsoft.com/office/officeart/2005/8/layout/vList6"/>
    <dgm:cxn modelId="{FA758950-29F4-446C-9995-BEDE33903C39}" type="presParOf" srcId="{E3FF45B3-C4F1-4A8B-B16A-50B0077D2777}" destId="{011BD320-02C5-4F25-A6EB-2EFE8DE6E3B0}" srcOrd="6" destOrd="0" presId="urn:microsoft.com/office/officeart/2005/8/layout/vList6"/>
    <dgm:cxn modelId="{B34D73AF-9A02-4EA4-B020-43C26994DA2E}" type="presParOf" srcId="{011BD320-02C5-4F25-A6EB-2EFE8DE6E3B0}" destId="{C3281070-57C0-468F-B04D-4A1FC95D7FCB}" srcOrd="0" destOrd="0" presId="urn:microsoft.com/office/officeart/2005/8/layout/vList6"/>
    <dgm:cxn modelId="{A941250E-82A8-4922-8093-96F36F72687C}" type="presParOf" srcId="{011BD320-02C5-4F25-A6EB-2EFE8DE6E3B0}" destId="{58B9C1DE-6598-4670-9F45-B026451BE8C3}" srcOrd="1" destOrd="0" presId="urn:microsoft.com/office/officeart/2005/8/layout/vList6"/>
    <dgm:cxn modelId="{6F7560F1-C390-48E6-9395-9D7B9E4B7BBD}" type="presParOf" srcId="{E3FF45B3-C4F1-4A8B-B16A-50B0077D2777}" destId="{84620AC6-EE25-41AA-BDEC-B1D91FD8C099}" srcOrd="7" destOrd="0" presId="urn:microsoft.com/office/officeart/2005/8/layout/vList6"/>
    <dgm:cxn modelId="{2EE3F3E7-533F-4DF3-806B-AE09B4E394C1}" type="presParOf" srcId="{E3FF45B3-C4F1-4A8B-B16A-50B0077D2777}" destId="{7CDCEAE2-04B9-4AFB-92F8-4ADC3490FCF9}" srcOrd="8" destOrd="0" presId="urn:microsoft.com/office/officeart/2005/8/layout/vList6"/>
    <dgm:cxn modelId="{14D1FA20-80EB-4903-9109-19DF83206E8C}" type="presParOf" srcId="{7CDCEAE2-04B9-4AFB-92F8-4ADC3490FCF9}" destId="{2B7C96F6-1DBA-492A-928B-04DAC1EE354B}" srcOrd="0" destOrd="0" presId="urn:microsoft.com/office/officeart/2005/8/layout/vList6"/>
    <dgm:cxn modelId="{19E18D6D-4B4E-4257-9249-902D10BF634E}" type="presParOf" srcId="{7CDCEAE2-04B9-4AFB-92F8-4ADC3490FCF9}" destId="{812288D5-6AD4-4B55-A2E8-EAA93A395466}" srcOrd="1" destOrd="0" presId="urn:microsoft.com/office/officeart/2005/8/layout/vList6"/>
    <dgm:cxn modelId="{CD731C67-3528-4FC2-918C-4553EA12BD92}" type="presParOf" srcId="{E3FF45B3-C4F1-4A8B-B16A-50B0077D2777}" destId="{84C2920C-F72B-4C62-93BE-626A30CD860B}" srcOrd="9" destOrd="0" presId="urn:microsoft.com/office/officeart/2005/8/layout/vList6"/>
    <dgm:cxn modelId="{9A49EDF3-7722-432F-9F21-9A742C07609C}" type="presParOf" srcId="{E3FF45B3-C4F1-4A8B-B16A-50B0077D2777}" destId="{C0916669-D61E-4CC8-AF7A-0FD94C651F8A}" srcOrd="10" destOrd="0" presId="urn:microsoft.com/office/officeart/2005/8/layout/vList6"/>
    <dgm:cxn modelId="{28A01B40-76DF-4229-8DCC-F3EB9B0E12A2}" type="presParOf" srcId="{C0916669-D61E-4CC8-AF7A-0FD94C651F8A}" destId="{2992A092-3954-43DE-BF71-6366B32CE813}" srcOrd="0" destOrd="0" presId="urn:microsoft.com/office/officeart/2005/8/layout/vList6"/>
    <dgm:cxn modelId="{ED07E192-6E93-469F-97E6-C002092B418C}" type="presParOf" srcId="{C0916669-D61E-4CC8-AF7A-0FD94C651F8A}" destId="{53EC5EE4-5407-4E25-8971-5FD00AB44944}" srcOrd="1" destOrd="0" presId="urn:microsoft.com/office/officeart/2005/8/layout/vList6"/>
    <dgm:cxn modelId="{079735D6-2BA4-41E2-A9B7-61712539FD61}" type="presParOf" srcId="{E3FF45B3-C4F1-4A8B-B16A-50B0077D2777}" destId="{655E9CBD-0CBA-40E5-8371-142938BDE355}" srcOrd="11" destOrd="0" presId="urn:microsoft.com/office/officeart/2005/8/layout/vList6"/>
    <dgm:cxn modelId="{410AEEB2-C58E-4EF3-A4A5-20D78F4F3861}" type="presParOf" srcId="{E3FF45B3-C4F1-4A8B-B16A-50B0077D2777}" destId="{C375894F-24A2-4697-9B27-F785D1A25125}" srcOrd="12" destOrd="0" presId="urn:microsoft.com/office/officeart/2005/8/layout/vList6"/>
    <dgm:cxn modelId="{3B9E45D9-C377-453D-B1BA-B837FA285F8C}" type="presParOf" srcId="{C375894F-24A2-4697-9B27-F785D1A25125}" destId="{61ADC7FD-DC47-44B7-B292-E497CCA8995C}" srcOrd="0" destOrd="0" presId="urn:microsoft.com/office/officeart/2005/8/layout/vList6"/>
    <dgm:cxn modelId="{48BE8E47-552A-47E8-8FCD-5C07A284475E}" type="presParOf" srcId="{C375894F-24A2-4697-9B27-F785D1A25125}" destId="{53153B5E-BD7F-4E73-9F78-4249BF50F4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1E878-1310-4835-8D61-D61F25CA63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0E6305D0-CB64-44C3-A62C-7BBC7828337A}">
      <dgm:prSet/>
      <dgm:spPr/>
      <dgm:t>
        <a:bodyPr/>
        <a:lstStyle/>
        <a:p>
          <a:pPr algn="ctr" rtl="0"/>
          <a:r>
            <a:rPr lang="en-GB" dirty="0"/>
            <a:t>decreased feelings of pain</a:t>
          </a:r>
        </a:p>
      </dgm:t>
    </dgm:pt>
    <dgm:pt modelId="{7E402D1F-BAC8-422B-BF68-1623D3480F4F}" type="parTrans" cxnId="{006BAFDA-C9B2-4D4A-9C93-938E66685AF3}">
      <dgm:prSet/>
      <dgm:spPr/>
      <dgm:t>
        <a:bodyPr/>
        <a:lstStyle/>
        <a:p>
          <a:endParaRPr lang="en-GB"/>
        </a:p>
      </dgm:t>
    </dgm:pt>
    <dgm:pt modelId="{E18FA6A7-B4A0-481E-B424-5F2819C112BC}" type="sibTrans" cxnId="{006BAFDA-C9B2-4D4A-9C93-938E66685AF3}">
      <dgm:prSet/>
      <dgm:spPr/>
      <dgm:t>
        <a:bodyPr/>
        <a:lstStyle/>
        <a:p>
          <a:endParaRPr lang="en-GB"/>
        </a:p>
      </dgm:t>
    </dgm:pt>
    <dgm:pt modelId="{C1BD49DD-BCEB-447E-9BDB-3670C9C32611}">
      <dgm:prSet/>
      <dgm:spPr/>
      <dgm:t>
        <a:bodyPr/>
        <a:lstStyle/>
        <a:p>
          <a:pPr algn="ctr" rtl="0"/>
          <a:r>
            <a:rPr lang="en-GB" dirty="0"/>
            <a:t>sensitivity to lighting in shops</a:t>
          </a:r>
        </a:p>
      </dgm:t>
    </dgm:pt>
    <dgm:pt modelId="{7B6AE29F-C978-42D0-B235-F64B8CDB9BB0}" type="parTrans" cxnId="{C678A751-BF42-4745-9198-C579561E2B7C}">
      <dgm:prSet/>
      <dgm:spPr/>
      <dgm:t>
        <a:bodyPr/>
        <a:lstStyle/>
        <a:p>
          <a:endParaRPr lang="en-GB"/>
        </a:p>
      </dgm:t>
    </dgm:pt>
    <dgm:pt modelId="{CDB43C78-4034-4B8B-8727-527A900F10C1}" type="sibTrans" cxnId="{C678A751-BF42-4745-9198-C579561E2B7C}">
      <dgm:prSet/>
      <dgm:spPr/>
      <dgm:t>
        <a:bodyPr/>
        <a:lstStyle/>
        <a:p>
          <a:endParaRPr lang="en-GB"/>
        </a:p>
      </dgm:t>
    </dgm:pt>
    <dgm:pt modelId="{981B5A1A-0656-48DE-97D8-99C90F8D3CB8}">
      <dgm:prSet/>
      <dgm:spPr/>
      <dgm:t>
        <a:bodyPr/>
        <a:lstStyle/>
        <a:p>
          <a:pPr algn="ctr" rtl="0"/>
          <a:r>
            <a:rPr lang="en-GB" dirty="0"/>
            <a:t>difficulties around noisy traffic</a:t>
          </a:r>
        </a:p>
      </dgm:t>
    </dgm:pt>
    <dgm:pt modelId="{AFD950E6-8443-42BD-9D91-550C37889B33}" type="parTrans" cxnId="{1B312FBE-7864-45AE-92A6-57AB11A55866}">
      <dgm:prSet/>
      <dgm:spPr/>
      <dgm:t>
        <a:bodyPr/>
        <a:lstStyle/>
        <a:p>
          <a:endParaRPr lang="en-GB"/>
        </a:p>
      </dgm:t>
    </dgm:pt>
    <dgm:pt modelId="{463866C2-EC2E-4FE4-B7A3-2A6244FF68F4}" type="sibTrans" cxnId="{1B312FBE-7864-45AE-92A6-57AB11A55866}">
      <dgm:prSet/>
      <dgm:spPr/>
      <dgm:t>
        <a:bodyPr/>
        <a:lstStyle/>
        <a:p>
          <a:endParaRPr lang="en-GB"/>
        </a:p>
      </dgm:t>
    </dgm:pt>
    <dgm:pt modelId="{D2D43712-3446-4D92-B543-D1850CAADB08}">
      <dgm:prSet/>
      <dgm:spPr/>
      <dgm:t>
        <a:bodyPr/>
        <a:lstStyle/>
        <a:p>
          <a:pPr algn="ctr" rtl="0"/>
          <a:r>
            <a:rPr lang="en-GB" dirty="0"/>
            <a:t>inability to tolerate certain smells</a:t>
          </a:r>
        </a:p>
      </dgm:t>
    </dgm:pt>
    <dgm:pt modelId="{0D6D4DA9-B400-4AA8-A12E-64995BD859FB}" type="parTrans" cxnId="{8AF7DF7D-A3D6-4410-A64C-95E134BD176B}">
      <dgm:prSet/>
      <dgm:spPr/>
      <dgm:t>
        <a:bodyPr/>
        <a:lstStyle/>
        <a:p>
          <a:endParaRPr lang="en-GB"/>
        </a:p>
      </dgm:t>
    </dgm:pt>
    <dgm:pt modelId="{1DB950A6-E3D1-42BE-9490-6736FCDACBCB}" type="sibTrans" cxnId="{8AF7DF7D-A3D6-4410-A64C-95E134BD176B}">
      <dgm:prSet/>
      <dgm:spPr/>
      <dgm:t>
        <a:bodyPr/>
        <a:lstStyle/>
        <a:p>
          <a:endParaRPr lang="en-GB"/>
        </a:p>
      </dgm:t>
    </dgm:pt>
    <dgm:pt modelId="{0B975356-41D6-4F96-AD36-2D8E65777732}">
      <dgm:prSet/>
      <dgm:spPr/>
      <dgm:t>
        <a:bodyPr/>
        <a:lstStyle/>
        <a:p>
          <a:pPr algn="ctr" rtl="0"/>
          <a:r>
            <a:rPr lang="en-GB" dirty="0"/>
            <a:t>food fads / limited diet</a:t>
          </a:r>
        </a:p>
      </dgm:t>
    </dgm:pt>
    <dgm:pt modelId="{B736D619-1DDC-474E-AA9A-9B62834C6413}" type="parTrans" cxnId="{E9E236E2-FA66-41C2-8B0A-B5B2445E411D}">
      <dgm:prSet/>
      <dgm:spPr/>
      <dgm:t>
        <a:bodyPr/>
        <a:lstStyle/>
        <a:p>
          <a:endParaRPr lang="en-GB"/>
        </a:p>
      </dgm:t>
    </dgm:pt>
    <dgm:pt modelId="{4B127DF1-81B9-4ECB-82D0-1FB177BD5335}" type="sibTrans" cxnId="{E9E236E2-FA66-41C2-8B0A-B5B2445E411D}">
      <dgm:prSet/>
      <dgm:spPr/>
      <dgm:t>
        <a:bodyPr/>
        <a:lstStyle/>
        <a:p>
          <a:endParaRPr lang="en-GB"/>
        </a:p>
      </dgm:t>
    </dgm:pt>
    <dgm:pt modelId="{081DB32A-8A00-41C5-AD06-93E9CCD568B4}">
      <dgm:prSet/>
      <dgm:spPr/>
      <dgm:t>
        <a:bodyPr/>
        <a:lstStyle/>
        <a:p>
          <a:pPr algn="ctr" rtl="0"/>
          <a:r>
            <a:rPr lang="en-GB" dirty="0"/>
            <a:t>distress / anxiety in busy environments</a:t>
          </a:r>
        </a:p>
      </dgm:t>
    </dgm:pt>
    <dgm:pt modelId="{302A711C-4050-4C1E-9218-3433B1D587F5}" type="parTrans" cxnId="{B08C74C8-C352-4F6F-AC31-C8AA0D51D30E}">
      <dgm:prSet/>
      <dgm:spPr/>
      <dgm:t>
        <a:bodyPr/>
        <a:lstStyle/>
        <a:p>
          <a:endParaRPr lang="en-GB"/>
        </a:p>
      </dgm:t>
    </dgm:pt>
    <dgm:pt modelId="{2980B1DA-545E-4504-9B3F-3375B8968C85}" type="sibTrans" cxnId="{B08C74C8-C352-4F6F-AC31-C8AA0D51D30E}">
      <dgm:prSet/>
      <dgm:spPr/>
      <dgm:t>
        <a:bodyPr/>
        <a:lstStyle/>
        <a:p>
          <a:endParaRPr lang="en-GB"/>
        </a:p>
      </dgm:t>
    </dgm:pt>
    <dgm:pt modelId="{BB761644-C95F-4AF8-884F-467B32224A72}">
      <dgm:prSet/>
      <dgm:spPr/>
      <dgm:t>
        <a:bodyPr/>
        <a:lstStyle/>
        <a:p>
          <a:pPr algn="ctr" rtl="0"/>
          <a:r>
            <a:rPr lang="en-GB" dirty="0"/>
            <a:t>sensitivity to touch</a:t>
          </a:r>
        </a:p>
      </dgm:t>
    </dgm:pt>
    <dgm:pt modelId="{722B95D6-8D2A-40F5-921A-044A7C7D3873}" type="parTrans" cxnId="{018DF948-4514-448C-B726-F578B26A63EA}">
      <dgm:prSet/>
      <dgm:spPr/>
      <dgm:t>
        <a:bodyPr/>
        <a:lstStyle/>
        <a:p>
          <a:endParaRPr lang="en-GB"/>
        </a:p>
      </dgm:t>
    </dgm:pt>
    <dgm:pt modelId="{EB994969-BD88-4485-9882-7A610BE9BF34}" type="sibTrans" cxnId="{018DF948-4514-448C-B726-F578B26A63EA}">
      <dgm:prSet/>
      <dgm:spPr/>
      <dgm:t>
        <a:bodyPr/>
        <a:lstStyle/>
        <a:p>
          <a:endParaRPr lang="en-GB"/>
        </a:p>
      </dgm:t>
    </dgm:pt>
    <dgm:pt modelId="{9AD6F39F-0C54-4E39-847D-BCF524025B02}" type="pres">
      <dgm:prSet presAssocID="{76B1E878-1310-4835-8D61-D61F25CA63A5}" presName="linear" presStyleCnt="0">
        <dgm:presLayoutVars>
          <dgm:animLvl val="lvl"/>
          <dgm:resizeHandles val="exact"/>
        </dgm:presLayoutVars>
      </dgm:prSet>
      <dgm:spPr/>
    </dgm:pt>
    <dgm:pt modelId="{00E05BF9-6CD7-4A99-A4DD-3F756B13E28D}" type="pres">
      <dgm:prSet presAssocID="{0E6305D0-CB64-44C3-A62C-7BBC7828337A}" presName="parentText" presStyleLbl="node1" presStyleIdx="0" presStyleCnt="7" custScaleX="58975" custScaleY="127292" custLinFactY="153297" custLinFactNeighborX="-20513" custLinFactNeighborY="200000">
        <dgm:presLayoutVars>
          <dgm:chMax val="0"/>
          <dgm:bulletEnabled val="1"/>
        </dgm:presLayoutVars>
      </dgm:prSet>
      <dgm:spPr/>
    </dgm:pt>
    <dgm:pt modelId="{2278C05A-23EA-47DE-AE6A-3418C781EB47}" type="pres">
      <dgm:prSet presAssocID="{E18FA6A7-B4A0-481E-B424-5F2819C112BC}" presName="spacer" presStyleCnt="0"/>
      <dgm:spPr/>
    </dgm:pt>
    <dgm:pt modelId="{0A90E6E6-8F89-4C4F-BF6B-8637E6A0D136}" type="pres">
      <dgm:prSet presAssocID="{C1BD49DD-BCEB-447E-9BDB-3670C9C32611}" presName="parentText" presStyleLbl="node1" presStyleIdx="1" presStyleCnt="7" custScaleX="47369" custScaleY="91316" custLinFactY="206686" custLinFactNeighborX="-26144" custLinFactNeighborY="300000">
        <dgm:presLayoutVars>
          <dgm:chMax val="0"/>
          <dgm:bulletEnabled val="1"/>
        </dgm:presLayoutVars>
      </dgm:prSet>
      <dgm:spPr/>
    </dgm:pt>
    <dgm:pt modelId="{BD8D5069-9CFA-485D-A622-8AA1325EB0BF}" type="pres">
      <dgm:prSet presAssocID="{CDB43C78-4034-4B8B-8727-527A900F10C1}" presName="spacer" presStyleCnt="0"/>
      <dgm:spPr/>
    </dgm:pt>
    <dgm:pt modelId="{6C1899E1-2CF9-4B58-98AD-196EA2282C8F}" type="pres">
      <dgm:prSet presAssocID="{981B5A1A-0656-48DE-97D8-99C90F8D3CB8}" presName="parentText" presStyleLbl="node1" presStyleIdx="2" presStyleCnt="7" custScaleX="47368" custScaleY="110496" custLinFactY="106686" custLinFactNeighborX="23957" custLinFactNeighborY="200000">
        <dgm:presLayoutVars>
          <dgm:chMax val="0"/>
          <dgm:bulletEnabled val="1"/>
        </dgm:presLayoutVars>
      </dgm:prSet>
      <dgm:spPr/>
    </dgm:pt>
    <dgm:pt modelId="{69A67E9C-E8AF-4219-BBF0-ACCD92DA8625}" type="pres">
      <dgm:prSet presAssocID="{463866C2-EC2E-4FE4-B7A3-2A6244FF68F4}" presName="spacer" presStyleCnt="0"/>
      <dgm:spPr/>
    </dgm:pt>
    <dgm:pt modelId="{91B952B3-8157-4077-898B-0BD7EBAD28D7}" type="pres">
      <dgm:prSet presAssocID="{D2D43712-3446-4D92-B543-D1850CAADB08}" presName="parentText" presStyleLbl="node1" presStyleIdx="3" presStyleCnt="7" custScaleX="55555" custScaleY="116480" custLinFactY="147939" custLinFactNeighborX="22125" custLinFactNeighborY="200000">
        <dgm:presLayoutVars>
          <dgm:chMax val="0"/>
          <dgm:bulletEnabled val="1"/>
        </dgm:presLayoutVars>
      </dgm:prSet>
      <dgm:spPr/>
    </dgm:pt>
    <dgm:pt modelId="{B6E014BB-42F4-4772-BC79-897D9FB561D9}" type="pres">
      <dgm:prSet presAssocID="{1DB950A6-E3D1-42BE-9490-6736FCDACBCB}" presName="spacer" presStyleCnt="0"/>
      <dgm:spPr/>
    </dgm:pt>
    <dgm:pt modelId="{1B087C0F-F0DB-47DD-A69F-29A6BB2BF9AF}" type="pres">
      <dgm:prSet presAssocID="{0B975356-41D6-4F96-AD36-2D8E65777732}" presName="parentText" presStyleLbl="node1" presStyleIdx="4" presStyleCnt="7" custScaleX="41880" custScaleY="101921" custLinFactY="27351" custLinFactNeighborX="-29060" custLinFactNeighborY="100000">
        <dgm:presLayoutVars>
          <dgm:chMax val="0"/>
          <dgm:bulletEnabled val="1"/>
        </dgm:presLayoutVars>
      </dgm:prSet>
      <dgm:spPr/>
    </dgm:pt>
    <dgm:pt modelId="{BACBB888-5B6A-4FE7-91D0-4A92B8595D0A}" type="pres">
      <dgm:prSet presAssocID="{4B127DF1-81B9-4ECB-82D0-1FB177BD5335}" presName="spacer" presStyleCnt="0"/>
      <dgm:spPr/>
    </dgm:pt>
    <dgm:pt modelId="{2CF74EC9-8513-4BD0-AC23-9006E879C58F}" type="pres">
      <dgm:prSet presAssocID="{081DB32A-8A00-41C5-AD06-93E9CCD568B4}" presName="parentText" presStyleLbl="node1" presStyleIdx="5" presStyleCnt="7" custScaleX="57264" custScaleY="111640" custLinFactY="89851" custLinFactNeighborX="21353" custLinFactNeighborY="100000">
        <dgm:presLayoutVars>
          <dgm:chMax val="0"/>
          <dgm:bulletEnabled val="1"/>
        </dgm:presLayoutVars>
      </dgm:prSet>
      <dgm:spPr/>
    </dgm:pt>
    <dgm:pt modelId="{DE6B4419-A031-4FF7-9144-E1CA93421707}" type="pres">
      <dgm:prSet presAssocID="{2980B1DA-545E-4504-9B3F-3375B8968C85}" presName="spacer" presStyleCnt="0"/>
      <dgm:spPr/>
    </dgm:pt>
    <dgm:pt modelId="{09513CDC-12BF-45F9-AE96-7361E52F500F}" type="pres">
      <dgm:prSet presAssocID="{BB761644-C95F-4AF8-884F-467B32224A72}" presName="parentText" presStyleLbl="node1" presStyleIdx="6" presStyleCnt="7" custScaleX="35043" custScaleY="114704" custLinFactY="-23307" custLinFactNeighborX="-31609" custLinFactNeighborY="-100000">
        <dgm:presLayoutVars>
          <dgm:chMax val="0"/>
          <dgm:bulletEnabled val="1"/>
        </dgm:presLayoutVars>
      </dgm:prSet>
      <dgm:spPr/>
    </dgm:pt>
  </dgm:ptLst>
  <dgm:cxnLst>
    <dgm:cxn modelId="{DF6B0927-7F15-4D06-AF48-91FCADE22FB0}" type="presOf" srcId="{981B5A1A-0656-48DE-97D8-99C90F8D3CB8}" destId="{6C1899E1-2CF9-4B58-98AD-196EA2282C8F}" srcOrd="0" destOrd="0" presId="urn:microsoft.com/office/officeart/2005/8/layout/vList2"/>
    <dgm:cxn modelId="{3FE5B82A-CA08-4613-BC43-C8A1FCABA6C9}" type="presOf" srcId="{081DB32A-8A00-41C5-AD06-93E9CCD568B4}" destId="{2CF74EC9-8513-4BD0-AC23-9006E879C58F}" srcOrd="0" destOrd="0" presId="urn:microsoft.com/office/officeart/2005/8/layout/vList2"/>
    <dgm:cxn modelId="{6FF24F3C-C8C4-4AA4-B1D5-9C29A264FB6F}" type="presOf" srcId="{76B1E878-1310-4835-8D61-D61F25CA63A5}" destId="{9AD6F39F-0C54-4E39-847D-BCF524025B02}" srcOrd="0" destOrd="0" presId="urn:microsoft.com/office/officeart/2005/8/layout/vList2"/>
    <dgm:cxn modelId="{00442E48-E63A-4595-A944-1E06147F7B8B}" type="presOf" srcId="{C1BD49DD-BCEB-447E-9BDB-3670C9C32611}" destId="{0A90E6E6-8F89-4C4F-BF6B-8637E6A0D136}" srcOrd="0" destOrd="0" presId="urn:microsoft.com/office/officeart/2005/8/layout/vList2"/>
    <dgm:cxn modelId="{018DF948-4514-448C-B726-F578B26A63EA}" srcId="{76B1E878-1310-4835-8D61-D61F25CA63A5}" destId="{BB761644-C95F-4AF8-884F-467B32224A72}" srcOrd="6" destOrd="0" parTransId="{722B95D6-8D2A-40F5-921A-044A7C7D3873}" sibTransId="{EB994969-BD88-4485-9882-7A610BE9BF34}"/>
    <dgm:cxn modelId="{D548E14D-1420-4995-A40E-E3D228233918}" type="presOf" srcId="{D2D43712-3446-4D92-B543-D1850CAADB08}" destId="{91B952B3-8157-4077-898B-0BD7EBAD28D7}" srcOrd="0" destOrd="0" presId="urn:microsoft.com/office/officeart/2005/8/layout/vList2"/>
    <dgm:cxn modelId="{C678A751-BF42-4745-9198-C579561E2B7C}" srcId="{76B1E878-1310-4835-8D61-D61F25CA63A5}" destId="{C1BD49DD-BCEB-447E-9BDB-3670C9C32611}" srcOrd="1" destOrd="0" parTransId="{7B6AE29F-C978-42D0-B235-F64B8CDB9BB0}" sibTransId="{CDB43C78-4034-4B8B-8727-527A900F10C1}"/>
    <dgm:cxn modelId="{4C1E0B79-2505-473A-92EB-2D39101E1B16}" type="presOf" srcId="{BB761644-C95F-4AF8-884F-467B32224A72}" destId="{09513CDC-12BF-45F9-AE96-7361E52F500F}" srcOrd="0" destOrd="0" presId="urn:microsoft.com/office/officeart/2005/8/layout/vList2"/>
    <dgm:cxn modelId="{8AF7DF7D-A3D6-4410-A64C-95E134BD176B}" srcId="{76B1E878-1310-4835-8D61-D61F25CA63A5}" destId="{D2D43712-3446-4D92-B543-D1850CAADB08}" srcOrd="3" destOrd="0" parTransId="{0D6D4DA9-B400-4AA8-A12E-64995BD859FB}" sibTransId="{1DB950A6-E3D1-42BE-9490-6736FCDACBCB}"/>
    <dgm:cxn modelId="{1B312FBE-7864-45AE-92A6-57AB11A55866}" srcId="{76B1E878-1310-4835-8D61-D61F25CA63A5}" destId="{981B5A1A-0656-48DE-97D8-99C90F8D3CB8}" srcOrd="2" destOrd="0" parTransId="{AFD950E6-8443-42BD-9D91-550C37889B33}" sibTransId="{463866C2-EC2E-4FE4-B7A3-2A6244FF68F4}"/>
    <dgm:cxn modelId="{B08C74C8-C352-4F6F-AC31-C8AA0D51D30E}" srcId="{76B1E878-1310-4835-8D61-D61F25CA63A5}" destId="{081DB32A-8A00-41C5-AD06-93E9CCD568B4}" srcOrd="5" destOrd="0" parTransId="{302A711C-4050-4C1E-9218-3433B1D587F5}" sibTransId="{2980B1DA-545E-4504-9B3F-3375B8968C85}"/>
    <dgm:cxn modelId="{3E09DCCD-843E-4F45-9ADC-75FEE88E5725}" type="presOf" srcId="{0B975356-41D6-4F96-AD36-2D8E65777732}" destId="{1B087C0F-F0DB-47DD-A69F-29A6BB2BF9AF}" srcOrd="0" destOrd="0" presId="urn:microsoft.com/office/officeart/2005/8/layout/vList2"/>
    <dgm:cxn modelId="{006BAFDA-C9B2-4D4A-9C93-938E66685AF3}" srcId="{76B1E878-1310-4835-8D61-D61F25CA63A5}" destId="{0E6305D0-CB64-44C3-A62C-7BBC7828337A}" srcOrd="0" destOrd="0" parTransId="{7E402D1F-BAC8-422B-BF68-1623D3480F4F}" sibTransId="{E18FA6A7-B4A0-481E-B424-5F2819C112BC}"/>
    <dgm:cxn modelId="{E9E236E2-FA66-41C2-8B0A-B5B2445E411D}" srcId="{76B1E878-1310-4835-8D61-D61F25CA63A5}" destId="{0B975356-41D6-4F96-AD36-2D8E65777732}" srcOrd="4" destOrd="0" parTransId="{B736D619-1DDC-474E-AA9A-9B62834C6413}" sibTransId="{4B127DF1-81B9-4ECB-82D0-1FB177BD5335}"/>
    <dgm:cxn modelId="{B9C09FF5-6015-46E0-B2E6-1DBA3BA21286}" type="presOf" srcId="{0E6305D0-CB64-44C3-A62C-7BBC7828337A}" destId="{00E05BF9-6CD7-4A99-A4DD-3F756B13E28D}" srcOrd="0" destOrd="0" presId="urn:microsoft.com/office/officeart/2005/8/layout/vList2"/>
    <dgm:cxn modelId="{F9BB961E-490E-4D3A-8896-384136CC9E7A}" type="presParOf" srcId="{9AD6F39F-0C54-4E39-847D-BCF524025B02}" destId="{00E05BF9-6CD7-4A99-A4DD-3F756B13E28D}" srcOrd="0" destOrd="0" presId="urn:microsoft.com/office/officeart/2005/8/layout/vList2"/>
    <dgm:cxn modelId="{DF33B84F-2D65-422D-BC5E-BCC9C0B0F07B}" type="presParOf" srcId="{9AD6F39F-0C54-4E39-847D-BCF524025B02}" destId="{2278C05A-23EA-47DE-AE6A-3418C781EB47}" srcOrd="1" destOrd="0" presId="urn:microsoft.com/office/officeart/2005/8/layout/vList2"/>
    <dgm:cxn modelId="{98ADDD59-5F0E-40D2-A7C1-79584A43B142}" type="presParOf" srcId="{9AD6F39F-0C54-4E39-847D-BCF524025B02}" destId="{0A90E6E6-8F89-4C4F-BF6B-8637E6A0D136}" srcOrd="2" destOrd="0" presId="urn:microsoft.com/office/officeart/2005/8/layout/vList2"/>
    <dgm:cxn modelId="{F34074D8-6F1B-422A-95F5-AB22565086FC}" type="presParOf" srcId="{9AD6F39F-0C54-4E39-847D-BCF524025B02}" destId="{BD8D5069-9CFA-485D-A622-8AA1325EB0BF}" srcOrd="3" destOrd="0" presId="urn:microsoft.com/office/officeart/2005/8/layout/vList2"/>
    <dgm:cxn modelId="{4C986C21-7FAE-457A-BD3A-A6C8B533AA5B}" type="presParOf" srcId="{9AD6F39F-0C54-4E39-847D-BCF524025B02}" destId="{6C1899E1-2CF9-4B58-98AD-196EA2282C8F}" srcOrd="4" destOrd="0" presId="urn:microsoft.com/office/officeart/2005/8/layout/vList2"/>
    <dgm:cxn modelId="{B18C9633-9B29-4614-9BD4-3FFA2F37809A}" type="presParOf" srcId="{9AD6F39F-0C54-4E39-847D-BCF524025B02}" destId="{69A67E9C-E8AF-4219-BBF0-ACCD92DA8625}" srcOrd="5" destOrd="0" presId="urn:microsoft.com/office/officeart/2005/8/layout/vList2"/>
    <dgm:cxn modelId="{D7377FFB-FDCB-47D6-967B-0908EE3F7D3C}" type="presParOf" srcId="{9AD6F39F-0C54-4E39-847D-BCF524025B02}" destId="{91B952B3-8157-4077-898B-0BD7EBAD28D7}" srcOrd="6" destOrd="0" presId="urn:microsoft.com/office/officeart/2005/8/layout/vList2"/>
    <dgm:cxn modelId="{066E6FA1-C1CC-4EE7-B358-2891F17EF16C}" type="presParOf" srcId="{9AD6F39F-0C54-4E39-847D-BCF524025B02}" destId="{B6E014BB-42F4-4772-BC79-897D9FB561D9}" srcOrd="7" destOrd="0" presId="urn:microsoft.com/office/officeart/2005/8/layout/vList2"/>
    <dgm:cxn modelId="{3707BC54-6893-4596-ACBE-41C85AA7BFBC}" type="presParOf" srcId="{9AD6F39F-0C54-4E39-847D-BCF524025B02}" destId="{1B087C0F-F0DB-47DD-A69F-29A6BB2BF9AF}" srcOrd="8" destOrd="0" presId="urn:microsoft.com/office/officeart/2005/8/layout/vList2"/>
    <dgm:cxn modelId="{A2D624C0-F5B8-4796-9CED-D86CD2BD31E3}" type="presParOf" srcId="{9AD6F39F-0C54-4E39-847D-BCF524025B02}" destId="{BACBB888-5B6A-4FE7-91D0-4A92B8595D0A}" srcOrd="9" destOrd="0" presId="urn:microsoft.com/office/officeart/2005/8/layout/vList2"/>
    <dgm:cxn modelId="{CE4051CD-1701-4ECB-8B03-CB3FBF5C9501}" type="presParOf" srcId="{9AD6F39F-0C54-4E39-847D-BCF524025B02}" destId="{2CF74EC9-8513-4BD0-AC23-9006E879C58F}" srcOrd="10" destOrd="0" presId="urn:microsoft.com/office/officeart/2005/8/layout/vList2"/>
    <dgm:cxn modelId="{FBF2625B-A03E-4FE5-8398-77E3BE222756}" type="presParOf" srcId="{9AD6F39F-0C54-4E39-847D-BCF524025B02}" destId="{DE6B4419-A031-4FF7-9144-E1CA93421707}" srcOrd="11" destOrd="0" presId="urn:microsoft.com/office/officeart/2005/8/layout/vList2"/>
    <dgm:cxn modelId="{42716018-2C06-4D62-97A7-256751392BF9}" type="presParOf" srcId="{9AD6F39F-0C54-4E39-847D-BCF524025B02}" destId="{09513CDC-12BF-45F9-AE96-7361E52F500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Use a calm, consistent tone of voice</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en-GB" dirty="0"/>
            <a:t>Reduce lighting, switch off fluorescent lights</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Look for sensory triggers when looking for causes of distress</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Don’t rely on the child’s recognition or description of pain to assess an injury</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Avoid tasks that require using two or more senses at once such as taking notes whilst listening to you</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Choose less busy times of day or environments where possible</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76450002-644B-412A-AC0E-1AB679956547}" type="presOf" srcId="{F6D893BE-C757-4182-90DC-7A5C108E6604}" destId="{3FAA9FD3-F221-4A2E-88A0-21BC34430E5E}"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6002B225-C57C-4B6E-B20B-4ED854A21A21}"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22568448-81EA-4BE4-ADA4-BBDE95F407B2}" type="presOf" srcId="{105C564B-11B4-4D52-84BB-11C162B39AF4}" destId="{A616FB66-BADE-4A7A-9FB0-EDB91F4EBB3D}" srcOrd="0" destOrd="0" presId="urn:microsoft.com/office/officeart/2005/8/layout/default"/>
    <dgm:cxn modelId="{02D03C7B-277E-461F-8373-57EDDF3D80AA}" type="presOf" srcId="{F211B538-3EC1-4977-84B0-1B91997255C9}" destId="{69913D9C-353A-446D-96BB-1BD819E7114D}" srcOrd="0" destOrd="0" presId="urn:microsoft.com/office/officeart/2005/8/layout/default"/>
    <dgm:cxn modelId="{5CE2D88F-51E8-49E6-9723-E216F1D10A4C}" type="presOf" srcId="{ADD581EE-658A-4AA0-9EC0-9EFD1A52F901}" destId="{546E6C87-5C56-4F7E-BDAA-70A3373A6915}"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D55077B8-1282-476E-8254-9B2538335469}"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B6A4C1E7-95E9-4036-90D6-079F881D6014}" type="presOf" srcId="{EC7148F9-8645-486F-8F0C-18E9FD657D66}" destId="{E762F25F-340B-4E11-A648-6BBA11CD44E6}" srcOrd="0" destOrd="0" presId="urn:microsoft.com/office/officeart/2005/8/layout/default"/>
    <dgm:cxn modelId="{3060C965-4379-4ED2-812C-794E097AFF4E}" type="presParOf" srcId="{8347E656-090C-4063-82E7-81BCD4E2D4C8}" destId="{A616FB66-BADE-4A7A-9FB0-EDB91F4EBB3D}" srcOrd="0" destOrd="0" presId="urn:microsoft.com/office/officeart/2005/8/layout/default"/>
    <dgm:cxn modelId="{665CF5FE-23AC-4DA0-9D1E-1418B459AD22}" type="presParOf" srcId="{8347E656-090C-4063-82E7-81BCD4E2D4C8}" destId="{8B60EE49-A9C2-4F86-A8DC-A7C44C87AA33}" srcOrd="1" destOrd="0" presId="urn:microsoft.com/office/officeart/2005/8/layout/default"/>
    <dgm:cxn modelId="{2ED54B4E-F021-497A-B16A-E11E46068CE2}" type="presParOf" srcId="{8347E656-090C-4063-82E7-81BCD4E2D4C8}" destId="{853BFE7B-E0FC-4DF7-BCA8-6F59DF9B13C1}" srcOrd="2" destOrd="0" presId="urn:microsoft.com/office/officeart/2005/8/layout/default"/>
    <dgm:cxn modelId="{0603ABE9-D4E5-4B47-8116-61D16B012997}" type="presParOf" srcId="{8347E656-090C-4063-82E7-81BCD4E2D4C8}" destId="{3115B4D0-32CF-41A7-8F7D-688FFDDD6731}" srcOrd="3" destOrd="0" presId="urn:microsoft.com/office/officeart/2005/8/layout/default"/>
    <dgm:cxn modelId="{58AAD3B0-8767-47E1-B3C9-F51660F1172A}" type="presParOf" srcId="{8347E656-090C-4063-82E7-81BCD4E2D4C8}" destId="{3FAA9FD3-F221-4A2E-88A0-21BC34430E5E}" srcOrd="4" destOrd="0" presId="urn:microsoft.com/office/officeart/2005/8/layout/default"/>
    <dgm:cxn modelId="{9699999A-00A3-4C5F-8AC2-A440F49B80AD}" type="presParOf" srcId="{8347E656-090C-4063-82E7-81BCD4E2D4C8}" destId="{1C5AB1EC-26AD-45ED-99EC-CDB909A26388}" srcOrd="5" destOrd="0" presId="urn:microsoft.com/office/officeart/2005/8/layout/default"/>
    <dgm:cxn modelId="{526AAEEB-5FE6-4035-A17A-0BBA7DA8982D}" type="presParOf" srcId="{8347E656-090C-4063-82E7-81BCD4E2D4C8}" destId="{69913D9C-353A-446D-96BB-1BD819E7114D}" srcOrd="6" destOrd="0" presId="urn:microsoft.com/office/officeart/2005/8/layout/default"/>
    <dgm:cxn modelId="{6B12F6AD-C6C8-4E5D-AB87-1D1CFA97E963}" type="presParOf" srcId="{8347E656-090C-4063-82E7-81BCD4E2D4C8}" destId="{729EAA9C-3758-4C84-A5EB-FD757CDD7E34}" srcOrd="7" destOrd="0" presId="urn:microsoft.com/office/officeart/2005/8/layout/default"/>
    <dgm:cxn modelId="{C0A65944-4947-4D46-AB4F-9AE48E1830B7}" type="presParOf" srcId="{8347E656-090C-4063-82E7-81BCD4E2D4C8}" destId="{E762F25F-340B-4E11-A648-6BBA11CD44E6}" srcOrd="8" destOrd="0" presId="urn:microsoft.com/office/officeart/2005/8/layout/default"/>
    <dgm:cxn modelId="{6D29204A-5474-47AF-AAAE-0EC83277BF1E}" type="presParOf" srcId="{8347E656-090C-4063-82E7-81BCD4E2D4C8}" destId="{C9A2E72C-22EB-436D-B75B-6986A0114CDE}" srcOrd="9" destOrd="0" presId="urn:microsoft.com/office/officeart/2005/8/layout/default"/>
    <dgm:cxn modelId="{922FEFD0-8C3C-4B72-912D-649F81ABDCCE}"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en-GB" dirty="0"/>
            <a:t>Offer appointments at less busy times of day</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Offer a quieter area to wait in</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Try to keep appointments to time, if running late ask someone to let the child / family know</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Dim lights and switch off fluorescent lighting</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Aim for a sensory neutral environment, choose neutral colours and avoid cluttering walls with posters and leaflets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8801F769-463A-49B4-A44C-97E3900617E4}" type="presOf" srcId="{AE3FBC3F-6750-42B4-B496-4E4211F2F218}" destId="{FF4C4032-CF53-4102-9FCA-DF174EB3E037}"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5A223280-B2FC-43C8-8C58-B07D763C06E7}"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73530B9-8D57-41CD-A437-ACE9BDAE2AD1}" type="presOf" srcId="{CE6E8E10-870B-4397-8734-8AF537C6410D}" destId="{A960910E-9CE7-46C7-AF4B-15AD7BE8CB2E}" srcOrd="0" destOrd="0" presId="urn:microsoft.com/office/officeart/2005/8/layout/default"/>
    <dgm:cxn modelId="{A71F3DE9-3087-45F1-BBF1-22F9D4478F89}" type="presOf" srcId="{4B92CF01-3BD2-480C-861F-73953B81FDBB}" destId="{23CE2EE0-53BC-4664-849F-F1C0FDC97C45}" srcOrd="0" destOrd="0" presId="urn:microsoft.com/office/officeart/2005/8/layout/default"/>
    <dgm:cxn modelId="{D24C17F1-4FD9-4AB2-AD15-A907AAB26EBA}" type="presOf" srcId="{B5CB2312-7BFA-4F46-819D-D36DD239B58D}" destId="{C499918B-2EF9-4020-8B36-15936131B8D5}" srcOrd="0" destOrd="0" presId="urn:microsoft.com/office/officeart/2005/8/layout/default"/>
    <dgm:cxn modelId="{905870F1-5647-4503-918F-24FB3F296E50}"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29F949CB-EC2C-4177-98B3-9E43A0D2D187}" type="presParOf" srcId="{3B02B44C-CFB4-44EC-B8E1-3A1F8D08E1BB}" destId="{A960910E-9CE7-46C7-AF4B-15AD7BE8CB2E}" srcOrd="0" destOrd="0" presId="urn:microsoft.com/office/officeart/2005/8/layout/default"/>
    <dgm:cxn modelId="{54DA04ED-3811-4D03-A057-2D55A55FF392}" type="presParOf" srcId="{3B02B44C-CFB4-44EC-B8E1-3A1F8D08E1BB}" destId="{E7DD31B3-C6B1-4745-93DC-5272AB92282D}" srcOrd="1" destOrd="0" presId="urn:microsoft.com/office/officeart/2005/8/layout/default"/>
    <dgm:cxn modelId="{D097A769-98ED-4234-AC91-963C71CB2A52}" type="presParOf" srcId="{3B02B44C-CFB4-44EC-B8E1-3A1F8D08E1BB}" destId="{FF4C4032-CF53-4102-9FCA-DF174EB3E037}" srcOrd="2" destOrd="0" presId="urn:microsoft.com/office/officeart/2005/8/layout/default"/>
    <dgm:cxn modelId="{DB217ADB-80C3-4165-B3CE-8CBD650460A1}" type="presParOf" srcId="{3B02B44C-CFB4-44EC-B8E1-3A1F8D08E1BB}" destId="{D5EE5DF0-0B8E-48ED-988B-17FF1B7B7322}" srcOrd="3" destOrd="0" presId="urn:microsoft.com/office/officeart/2005/8/layout/default"/>
    <dgm:cxn modelId="{D7D703DE-E15C-4BD7-B555-0FD3884C8DF0}" type="presParOf" srcId="{3B02B44C-CFB4-44EC-B8E1-3A1F8D08E1BB}" destId="{23CE2EE0-53BC-4664-849F-F1C0FDC97C45}" srcOrd="4" destOrd="0" presId="urn:microsoft.com/office/officeart/2005/8/layout/default"/>
    <dgm:cxn modelId="{7AEB9A4C-6DF1-47D1-8FFD-F0205BA74533}" type="presParOf" srcId="{3B02B44C-CFB4-44EC-B8E1-3A1F8D08E1BB}" destId="{B03FC308-1651-407C-8EC2-DBEE32948E94}" srcOrd="5" destOrd="0" presId="urn:microsoft.com/office/officeart/2005/8/layout/default"/>
    <dgm:cxn modelId="{F14638C3-9075-4FC7-95C4-C2A675805D02}" type="presParOf" srcId="{3B02B44C-CFB4-44EC-B8E1-3A1F8D08E1BB}" destId="{83723BC0-EE54-4C72-B995-7AC1BD22823E}" srcOrd="6" destOrd="0" presId="urn:microsoft.com/office/officeart/2005/8/layout/default"/>
    <dgm:cxn modelId="{DD346A1D-E691-4DEC-808C-58902C13B006}" type="presParOf" srcId="{3B02B44C-CFB4-44EC-B8E1-3A1F8D08E1BB}" destId="{4FD8859D-4E69-421E-AF77-16D424B45502}" srcOrd="7" destOrd="0" presId="urn:microsoft.com/office/officeart/2005/8/layout/default"/>
    <dgm:cxn modelId="{1866064D-5A0C-47A8-8C46-4042A48B178A}"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custT="1"/>
      <dgm:spPr/>
      <dgm:t>
        <a:bodyPr/>
        <a:lstStyle/>
        <a:p>
          <a:r>
            <a:rPr lang="en-GB" sz="1400" dirty="0"/>
            <a:t>Don’t rely on the child’s description of pain or illness as this may be more severe than reported</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custT="1"/>
      <dgm:spPr/>
      <dgm:t>
        <a:bodyPr/>
        <a:lstStyle/>
        <a:p>
          <a:r>
            <a:rPr lang="en-GB" sz="1400" dirty="0"/>
            <a:t>Ask specific questions, don’t assume the child will realise what you are implying</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custT="1"/>
      <dgm:spPr/>
      <dgm:t>
        <a:bodyPr/>
        <a:lstStyle/>
        <a:p>
          <a:r>
            <a:rPr lang="en-GB" sz="1400" dirty="0"/>
            <a:t>Explain the purpose, your role and expectations clearly</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custT="1"/>
      <dgm:spPr/>
      <dgm:t>
        <a:bodyPr/>
        <a:lstStyle/>
        <a:p>
          <a:r>
            <a:rPr lang="en-GB" sz="1400" dirty="0"/>
            <a:t>Adapt your communication, avoid figurative language and be specific</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custT="1"/>
      <dgm:spPr/>
      <dgm:t>
        <a:bodyPr/>
        <a:lstStyle/>
        <a:p>
          <a:r>
            <a:rPr lang="en-GB" sz="1400" dirty="0"/>
            <a:t>Utilise visual cues such as pictures, lists and flowcharts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AC63F8B4-5139-4E1D-ABEB-DE3A54FBE603}">
      <dgm:prSet phldrT="[Text]" custT="1"/>
      <dgm:spPr/>
      <dgm:t>
        <a:bodyPr/>
        <a:lstStyle/>
        <a:p>
          <a:r>
            <a:rPr lang="en-GB" sz="1400" dirty="0"/>
            <a:t>Don’t make assumptions based on body language, facial expression or eye contact</a:t>
          </a:r>
        </a:p>
      </dgm:t>
    </dgm:pt>
    <dgm:pt modelId="{B5774281-BF93-473E-A7D8-57A58A3F3641}" type="parTrans" cxnId="{02463351-A52E-4350-8FA8-4AC46BB03EBE}">
      <dgm:prSet/>
      <dgm:spPr/>
      <dgm:t>
        <a:bodyPr/>
        <a:lstStyle/>
        <a:p>
          <a:endParaRPr lang="en-GB"/>
        </a:p>
      </dgm:t>
    </dgm:pt>
    <dgm:pt modelId="{B0FBC7CC-7481-4C99-8807-6E5AE299ADEA}" type="sibTrans" cxnId="{02463351-A52E-4350-8FA8-4AC46BB03EBE}">
      <dgm:prSet/>
      <dgm:spPr/>
      <dgm:t>
        <a:bodyPr/>
        <a:lstStyle/>
        <a:p>
          <a:endParaRPr lang="en-GB"/>
        </a:p>
      </dgm:t>
    </dgm:pt>
    <dgm:pt modelId="{4C77A04B-15DC-4FEE-A92A-841F1F849E82}">
      <dgm:prSet phldrT="[Text]" custT="1"/>
      <dgm:spPr/>
      <dgm:t>
        <a:bodyPr/>
        <a:lstStyle/>
        <a:p>
          <a:r>
            <a:rPr lang="en-GB" sz="1400" dirty="0"/>
            <a:t>If the child is struggling to describe emotions, support them by asking for physical feelings or use a rating scale</a:t>
          </a:r>
        </a:p>
      </dgm:t>
    </dgm:pt>
    <dgm:pt modelId="{D50FD618-9E9E-4F9F-91AD-885EB8744F41}" type="parTrans" cxnId="{99612B36-18FF-40E4-8328-4A3548723444}">
      <dgm:prSet/>
      <dgm:spPr/>
      <dgm:t>
        <a:bodyPr/>
        <a:lstStyle/>
        <a:p>
          <a:endParaRPr lang="en-GB"/>
        </a:p>
      </dgm:t>
    </dgm:pt>
    <dgm:pt modelId="{DCFF22E7-7A9B-4CD0-B269-70C99E451189}" type="sibTrans" cxnId="{99612B36-18FF-40E4-8328-4A3548723444}">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7"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7">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7">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7">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7">
        <dgm:presLayoutVars>
          <dgm:bulletEnabled val="1"/>
        </dgm:presLayoutVars>
      </dgm:prSet>
      <dgm:spPr/>
    </dgm:pt>
    <dgm:pt modelId="{C257CF07-5CE0-4DCB-A6A1-0C073682E3BC}" type="pres">
      <dgm:prSet presAssocID="{79A464C8-C029-412B-8B5F-9D45C18DAF6D}" presName="sibTrans" presStyleCnt="0"/>
      <dgm:spPr/>
    </dgm:pt>
    <dgm:pt modelId="{EFE02576-6E85-4439-9102-BFAD82D95776}" type="pres">
      <dgm:prSet presAssocID="{AC63F8B4-5139-4E1D-ABEB-DE3A54FBE603}" presName="node" presStyleLbl="node1" presStyleIdx="5" presStyleCnt="7">
        <dgm:presLayoutVars>
          <dgm:bulletEnabled val="1"/>
        </dgm:presLayoutVars>
      </dgm:prSet>
      <dgm:spPr/>
    </dgm:pt>
    <dgm:pt modelId="{A191806B-FB55-4189-924D-796A6F31A9AD}" type="pres">
      <dgm:prSet presAssocID="{B0FBC7CC-7481-4C99-8807-6E5AE299ADEA}" presName="sibTrans" presStyleCnt="0"/>
      <dgm:spPr/>
    </dgm:pt>
    <dgm:pt modelId="{7526C97A-2A33-4320-8E1F-84DCCEA85CF0}" type="pres">
      <dgm:prSet presAssocID="{4C77A04B-15DC-4FEE-A92A-841F1F849E82}" presName="node" presStyleLbl="node1" presStyleIdx="6" presStyleCnt="7">
        <dgm:presLayoutVars>
          <dgm:bulletEnabled val="1"/>
        </dgm:presLayoutVars>
      </dgm:prSet>
      <dgm:spPr/>
    </dgm:pt>
  </dgm:ptLst>
  <dgm:cxnLst>
    <dgm:cxn modelId="{F6FD1A05-80C8-44F3-84AA-4ABB4ACC149C}" type="presOf" srcId="{AE3FBC3F-6750-42B4-B496-4E4211F2F218}" destId="{FF4C4032-CF53-4102-9FCA-DF174EB3E037}" srcOrd="0" destOrd="0" presId="urn:microsoft.com/office/officeart/2005/8/layout/default"/>
    <dgm:cxn modelId="{75D74108-CF32-4D93-9DCD-AB49F9552F23}" type="presOf" srcId="{4C77A04B-15DC-4FEE-A92A-841F1F849E82}" destId="{7526C97A-2A33-4320-8E1F-84DCCEA85CF0}" srcOrd="0" destOrd="0" presId="urn:microsoft.com/office/officeart/2005/8/layout/default"/>
    <dgm:cxn modelId="{B3910C17-A2FD-45C7-8062-D4D18B99BF48}"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99612B36-18FF-40E4-8328-4A3548723444}" srcId="{6344EE25-C278-4357-AEA7-7908F78377FF}" destId="{4C77A04B-15DC-4FEE-A92A-841F1F849E82}" srcOrd="6" destOrd="0" parTransId="{D50FD618-9E9E-4F9F-91AD-885EB8744F41}" sibTransId="{DCFF22E7-7A9B-4CD0-B269-70C99E451189}"/>
    <dgm:cxn modelId="{99F7AE3B-D619-4071-9A60-A19D17E3AF36}" type="presOf" srcId="{AC63F8B4-5139-4E1D-ABEB-DE3A54FBE603}" destId="{EFE02576-6E85-4439-9102-BFAD82D9577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02463351-A52E-4350-8FA8-4AC46BB03EBE}" srcId="{6344EE25-C278-4357-AEA7-7908F78377FF}" destId="{AC63F8B4-5139-4E1D-ABEB-DE3A54FBE603}" srcOrd="5" destOrd="0" parTransId="{B5774281-BF93-473E-A7D8-57A58A3F3641}" sibTransId="{B0FBC7CC-7481-4C99-8807-6E5AE299ADEA}"/>
    <dgm:cxn modelId="{DA2EB953-4B94-4354-B058-BCDD78E09360}" srcId="{6344EE25-C278-4357-AEA7-7908F78377FF}" destId="{AE3FBC3F-6750-42B4-B496-4E4211F2F218}" srcOrd="1" destOrd="0" parTransId="{CB728423-EB2C-4F6B-B95C-DB94543C2FAB}" sibTransId="{A7899DA1-C88A-4D3E-959C-F357B593D1DF}"/>
    <dgm:cxn modelId="{A9532B77-FBE6-428A-AEB4-61071E353735}" type="presOf" srcId="{CE6E8E10-870B-4397-8734-8AF537C6410D}" destId="{A960910E-9CE7-46C7-AF4B-15AD7BE8CB2E}" srcOrd="0" destOrd="0" presId="urn:microsoft.com/office/officeart/2005/8/layout/default"/>
    <dgm:cxn modelId="{1F4C918E-1496-4BF9-817A-00419F7FBD73}" type="presOf" srcId="{4B92CF01-3BD2-480C-861F-73953B81FDBB}" destId="{23CE2EE0-53BC-4664-849F-F1C0FDC97C45}" srcOrd="0" destOrd="0" presId="urn:microsoft.com/office/officeart/2005/8/layout/default"/>
    <dgm:cxn modelId="{BF1F9D90-0DCC-4118-832D-34E00E7B02DE}"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4AFC6E3-2227-4AAB-9347-3836BB671CD7}"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19B5B45B-F705-448A-AEB1-4B22746C891D}" type="presParOf" srcId="{3B02B44C-CFB4-44EC-B8E1-3A1F8D08E1BB}" destId="{A960910E-9CE7-46C7-AF4B-15AD7BE8CB2E}" srcOrd="0" destOrd="0" presId="urn:microsoft.com/office/officeart/2005/8/layout/default"/>
    <dgm:cxn modelId="{DD71A29D-FDBF-4A04-AA5A-32764FB074E3}" type="presParOf" srcId="{3B02B44C-CFB4-44EC-B8E1-3A1F8D08E1BB}" destId="{E7DD31B3-C6B1-4745-93DC-5272AB92282D}" srcOrd="1" destOrd="0" presId="urn:microsoft.com/office/officeart/2005/8/layout/default"/>
    <dgm:cxn modelId="{43DE3CB5-D73F-47AE-AE33-9AF6D36D371E}" type="presParOf" srcId="{3B02B44C-CFB4-44EC-B8E1-3A1F8D08E1BB}" destId="{FF4C4032-CF53-4102-9FCA-DF174EB3E037}" srcOrd="2" destOrd="0" presId="urn:microsoft.com/office/officeart/2005/8/layout/default"/>
    <dgm:cxn modelId="{F4BD3FE1-C54C-4CF4-8C61-4EFF0BBAB8BD}" type="presParOf" srcId="{3B02B44C-CFB4-44EC-B8E1-3A1F8D08E1BB}" destId="{D5EE5DF0-0B8E-48ED-988B-17FF1B7B7322}" srcOrd="3" destOrd="0" presId="urn:microsoft.com/office/officeart/2005/8/layout/default"/>
    <dgm:cxn modelId="{0D0B144E-97E8-416D-AB4F-EB40B6402693}" type="presParOf" srcId="{3B02B44C-CFB4-44EC-B8E1-3A1F8D08E1BB}" destId="{23CE2EE0-53BC-4664-849F-F1C0FDC97C45}" srcOrd="4" destOrd="0" presId="urn:microsoft.com/office/officeart/2005/8/layout/default"/>
    <dgm:cxn modelId="{F51292CF-4FFA-4921-8112-5CFA23828D48}" type="presParOf" srcId="{3B02B44C-CFB4-44EC-B8E1-3A1F8D08E1BB}" destId="{B03FC308-1651-407C-8EC2-DBEE32948E94}" srcOrd="5" destOrd="0" presId="urn:microsoft.com/office/officeart/2005/8/layout/default"/>
    <dgm:cxn modelId="{E5C36873-C702-4FC3-940E-352D20644C59}" type="presParOf" srcId="{3B02B44C-CFB4-44EC-B8E1-3A1F8D08E1BB}" destId="{83723BC0-EE54-4C72-B995-7AC1BD22823E}" srcOrd="6" destOrd="0" presId="urn:microsoft.com/office/officeart/2005/8/layout/default"/>
    <dgm:cxn modelId="{A91D18BA-A0E5-42AD-9057-9AED92AED2C2}" type="presParOf" srcId="{3B02B44C-CFB4-44EC-B8E1-3A1F8D08E1BB}" destId="{4FD8859D-4E69-421E-AF77-16D424B45502}" srcOrd="7" destOrd="0" presId="urn:microsoft.com/office/officeart/2005/8/layout/default"/>
    <dgm:cxn modelId="{3FBD398C-5D17-474A-9014-A95B0BC2EFE7}" type="presParOf" srcId="{3B02B44C-CFB4-44EC-B8E1-3A1F8D08E1BB}" destId="{C499918B-2EF9-4020-8B36-15936131B8D5}" srcOrd="8" destOrd="0" presId="urn:microsoft.com/office/officeart/2005/8/layout/default"/>
    <dgm:cxn modelId="{8573D577-796D-4E5B-A53A-F58689D5159F}" type="presParOf" srcId="{3B02B44C-CFB4-44EC-B8E1-3A1F8D08E1BB}" destId="{C257CF07-5CE0-4DCB-A6A1-0C073682E3BC}" srcOrd="9" destOrd="0" presId="urn:microsoft.com/office/officeart/2005/8/layout/default"/>
    <dgm:cxn modelId="{16820584-05DD-42DC-90AD-11EF81D028E6}" type="presParOf" srcId="{3B02B44C-CFB4-44EC-B8E1-3A1F8D08E1BB}" destId="{EFE02576-6E85-4439-9102-BFAD82D95776}" srcOrd="10" destOrd="0" presId="urn:microsoft.com/office/officeart/2005/8/layout/default"/>
    <dgm:cxn modelId="{7E457FB1-1344-4A75-AD72-C06DF95B8E82}" type="presParOf" srcId="{3B02B44C-CFB4-44EC-B8E1-3A1F8D08E1BB}" destId="{A191806B-FB55-4189-924D-796A6F31A9AD}" srcOrd="11" destOrd="0" presId="urn:microsoft.com/office/officeart/2005/8/layout/default"/>
    <dgm:cxn modelId="{1C4DC879-285B-4646-AA6E-3690FCCCEEA7}" type="presParOf" srcId="{3B02B44C-CFB4-44EC-B8E1-3A1F8D08E1BB}" destId="{7526C97A-2A33-4320-8E1F-84DCCEA85CF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en-GB" dirty="0"/>
            <a:t>Add more structure to any interventions, especially self directed work</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Consider if the child can undertake work at home, the child may find it difficult to complete tasks set in one environment in another</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Engage parents and carers to support work </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Break down large tasks into smaller steps</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Clearly explain any physical interventions, and don’t rely on body language to convey your intentions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DC471CD4-18DC-4F07-900A-AAECE68891BF}">
      <dgm:prSet phldrT="[Text]"/>
      <dgm:spPr/>
      <dgm:t>
        <a:bodyPr/>
        <a:lstStyle/>
        <a:p>
          <a:r>
            <a:rPr lang="en-GB" dirty="0"/>
            <a:t>Be patient, allow child to explore equipment and surroundings and gradually build to any intervention</a:t>
          </a:r>
        </a:p>
      </dgm:t>
    </dgm:pt>
    <dgm:pt modelId="{4E14FEB3-77D3-4B1F-8A97-873B2960F2BB}" type="parTrans" cxnId="{7A9126E4-B82F-4D46-B2C3-412191899860}">
      <dgm:prSet/>
      <dgm:spPr/>
      <dgm:t>
        <a:bodyPr/>
        <a:lstStyle/>
        <a:p>
          <a:endParaRPr lang="en-GB"/>
        </a:p>
      </dgm:t>
    </dgm:pt>
    <dgm:pt modelId="{B6FB88EB-664E-43DC-BA06-28A7A356033D}" type="sibTrans" cxnId="{7A9126E4-B82F-4D46-B2C3-412191899860}">
      <dgm:prSet/>
      <dgm:spPr/>
      <dgm:t>
        <a:bodyPr/>
        <a:lstStyle/>
        <a:p>
          <a:endParaRPr lang="en-GB"/>
        </a:p>
      </dgm:t>
    </dgm:pt>
    <dgm:pt modelId="{EF6C72ED-F4FA-4928-987C-E5A41DA76798}">
      <dgm:prSet phldrT="[Text]"/>
      <dgm:spPr/>
      <dgm:t>
        <a:bodyPr/>
        <a:lstStyle/>
        <a:p>
          <a:r>
            <a:rPr lang="en-GB" dirty="0"/>
            <a:t>Utilise visual cues such as pictures, planners, checklists, diaries and flow charts</a:t>
          </a:r>
        </a:p>
      </dgm:t>
    </dgm:pt>
    <dgm:pt modelId="{5C28C886-E973-4CC9-8FB7-416F1BEBE542}" type="parTrans" cxnId="{C63663B4-4651-4DE9-B980-0186F3BA3D6A}">
      <dgm:prSet/>
      <dgm:spPr/>
      <dgm:t>
        <a:bodyPr/>
        <a:lstStyle/>
        <a:p>
          <a:endParaRPr lang="en-GB"/>
        </a:p>
      </dgm:t>
    </dgm:pt>
    <dgm:pt modelId="{C9CC6B23-F9C2-4EDA-9DD6-8BEFD15FE382}" type="sibTrans" cxnId="{C63663B4-4651-4DE9-B980-0186F3BA3D6A}">
      <dgm:prSet/>
      <dgm:spPr/>
      <dgm:t>
        <a:bodyPr/>
        <a:lstStyle/>
        <a:p>
          <a:endParaRPr lang="en-GB"/>
        </a:p>
      </dgm:t>
    </dgm:pt>
    <dgm:pt modelId="{F4DF1F95-3745-41C8-96FE-5BAF7755AEF4}">
      <dgm:prSet phldrT="[Text]"/>
      <dgm:spPr/>
      <dgm:t>
        <a:bodyPr/>
        <a:lstStyle/>
        <a:p>
          <a:r>
            <a:rPr lang="en-GB" dirty="0"/>
            <a:t>Use facts, avoid hypothetical discussions and be aware of the difficulties the child will have in sharing emotions</a:t>
          </a:r>
        </a:p>
      </dgm:t>
    </dgm:pt>
    <dgm:pt modelId="{33FE4ED1-C97F-4162-B025-BEF66A7B9950}" type="parTrans" cxnId="{DAD6C292-C133-455A-8E13-1AF451AB7567}">
      <dgm:prSet/>
      <dgm:spPr/>
      <dgm:t>
        <a:bodyPr/>
        <a:lstStyle/>
        <a:p>
          <a:endParaRPr lang="en-GB"/>
        </a:p>
      </dgm:t>
    </dgm:pt>
    <dgm:pt modelId="{19800221-6994-45C0-897A-5CCCF4BE88DA}" type="sibTrans" cxnId="{DAD6C292-C133-455A-8E13-1AF451AB7567}">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01DAC887-CE99-4431-B529-2D157BADCA6D}" type="pres">
      <dgm:prSet presAssocID="{79A464C8-C029-412B-8B5F-9D45C18DAF6D}" presName="sibTrans" presStyleCnt="0"/>
      <dgm:spPr/>
    </dgm:pt>
    <dgm:pt modelId="{2834684D-849E-4D4B-A14E-EF5543929196}" type="pres">
      <dgm:prSet presAssocID="{DC471CD4-18DC-4F07-900A-AAECE68891BF}" presName="node" presStyleLbl="node1" presStyleIdx="5" presStyleCnt="8">
        <dgm:presLayoutVars>
          <dgm:bulletEnabled val="1"/>
        </dgm:presLayoutVars>
      </dgm:prSet>
      <dgm:spPr/>
    </dgm:pt>
    <dgm:pt modelId="{ED2C2519-AE30-4EF7-8F08-45125EE52140}" type="pres">
      <dgm:prSet presAssocID="{B6FB88EB-664E-43DC-BA06-28A7A356033D}" presName="sibTrans" presStyleCnt="0"/>
      <dgm:spPr/>
    </dgm:pt>
    <dgm:pt modelId="{DA3EC163-506C-45BA-A6B7-BDE9F3F608C5}" type="pres">
      <dgm:prSet presAssocID="{EF6C72ED-F4FA-4928-987C-E5A41DA76798}" presName="node" presStyleLbl="node1" presStyleIdx="6" presStyleCnt="8">
        <dgm:presLayoutVars>
          <dgm:bulletEnabled val="1"/>
        </dgm:presLayoutVars>
      </dgm:prSet>
      <dgm:spPr/>
    </dgm:pt>
    <dgm:pt modelId="{BF0A6DF4-1B37-4712-A1BB-E43DC177E06A}" type="pres">
      <dgm:prSet presAssocID="{C9CC6B23-F9C2-4EDA-9DD6-8BEFD15FE382}" presName="sibTrans" presStyleCnt="0"/>
      <dgm:spPr/>
    </dgm:pt>
    <dgm:pt modelId="{84EA86C4-4BC9-4CAC-BCDE-1EB783673D95}" type="pres">
      <dgm:prSet presAssocID="{F4DF1F95-3745-41C8-96FE-5BAF7755AEF4}" presName="node" presStyleLbl="node1" presStyleIdx="7" presStyleCnt="8">
        <dgm:presLayoutVars>
          <dgm:bulletEnabled val="1"/>
        </dgm:presLayoutVars>
      </dgm:prSet>
      <dgm:spPr/>
    </dgm:pt>
  </dgm:ptLst>
  <dgm:cxnLst>
    <dgm:cxn modelId="{314F5D03-1300-4B44-BFE3-1D7CCA770A1E}" type="presOf" srcId="{1A616DD5-F516-4E0D-AFA3-CC68ED715CAC}" destId="{83723BC0-EE54-4C72-B995-7AC1BD22823E}" srcOrd="0" destOrd="0" presId="urn:microsoft.com/office/officeart/2005/8/layout/default"/>
    <dgm:cxn modelId="{8B46BF10-8086-4C79-BC9B-7E67059F086F}" type="presOf" srcId="{F4DF1F95-3745-41C8-96FE-5BAF7755AEF4}" destId="{84EA86C4-4BC9-4CAC-BCDE-1EB783673D95}" srcOrd="0" destOrd="0" presId="urn:microsoft.com/office/officeart/2005/8/layout/default"/>
    <dgm:cxn modelId="{776FC815-0EAA-4D70-8FA0-44B3C59C6A46}"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EBB42C22-2EC8-449A-9B7E-873E045DEF83}" type="presOf" srcId="{DC471CD4-18DC-4F07-900A-AAECE68891BF}" destId="{2834684D-849E-4D4B-A14E-EF554392919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5DD96971-45DB-4A2A-81A2-595F37A01CD5}" type="presOf" srcId="{6344EE25-C278-4357-AEA7-7908F78377FF}" destId="{3B02B44C-CFB4-44EC-B8E1-3A1F8D08E1BB}" srcOrd="0" destOrd="0" presId="urn:microsoft.com/office/officeart/2005/8/layout/default"/>
    <dgm:cxn modelId="{9EB2A751-DC0D-45F3-80D1-4FA66738D2E9}" type="presOf" srcId="{B5CB2312-7BFA-4F46-819D-D36DD239B58D}" destId="{C499918B-2EF9-4020-8B36-15936131B8D5}"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C170737C-7CF0-46F4-97FD-2B482C8B3D74}" type="presOf" srcId="{EF6C72ED-F4FA-4928-987C-E5A41DA76798}" destId="{DA3EC163-506C-45BA-A6B7-BDE9F3F608C5}" srcOrd="0" destOrd="0" presId="urn:microsoft.com/office/officeart/2005/8/layout/default"/>
    <dgm:cxn modelId="{DAD6C292-C133-455A-8E13-1AF451AB7567}" srcId="{6344EE25-C278-4357-AEA7-7908F78377FF}" destId="{F4DF1F95-3745-41C8-96FE-5BAF7755AEF4}" srcOrd="7" destOrd="0" parTransId="{33FE4ED1-C97F-4162-B025-BEF66A7B9950}" sibTransId="{19800221-6994-45C0-897A-5CCCF4BE88DA}"/>
    <dgm:cxn modelId="{67E7E0AF-3ABF-42F2-A0CF-BE03EBC6D66D}" srcId="{6344EE25-C278-4357-AEA7-7908F78377FF}" destId="{B5CB2312-7BFA-4F46-819D-D36DD239B58D}" srcOrd="4" destOrd="0" parTransId="{AFFBAD48-719C-454B-B7AA-CA90D968A919}" sibTransId="{79A464C8-C029-412B-8B5F-9D45C18DAF6D}"/>
    <dgm:cxn modelId="{C63663B4-4651-4DE9-B980-0186F3BA3D6A}" srcId="{6344EE25-C278-4357-AEA7-7908F78377FF}" destId="{EF6C72ED-F4FA-4928-987C-E5A41DA76798}" srcOrd="6" destOrd="0" parTransId="{5C28C886-E973-4CC9-8FB7-416F1BEBE542}" sibTransId="{C9CC6B23-F9C2-4EDA-9DD6-8BEFD15FE382}"/>
    <dgm:cxn modelId="{8F6E11B5-62F4-4AD3-9CB0-26E8963EC0D8}" type="presOf" srcId="{AE3FBC3F-6750-42B4-B496-4E4211F2F218}" destId="{FF4C4032-CF53-4102-9FCA-DF174EB3E037}" srcOrd="0" destOrd="0" presId="urn:microsoft.com/office/officeart/2005/8/layout/default"/>
    <dgm:cxn modelId="{04BF82C8-DD89-449C-BEA6-52817B8B0627}" type="presOf" srcId="{4B92CF01-3BD2-480C-861F-73953B81FDBB}" destId="{23CE2EE0-53BC-4664-849F-F1C0FDC97C45}" srcOrd="0" destOrd="0" presId="urn:microsoft.com/office/officeart/2005/8/layout/default"/>
    <dgm:cxn modelId="{7A9126E4-B82F-4D46-B2C3-412191899860}" srcId="{6344EE25-C278-4357-AEA7-7908F78377FF}" destId="{DC471CD4-18DC-4F07-900A-AAECE68891BF}" srcOrd="5" destOrd="0" parTransId="{4E14FEB3-77D3-4B1F-8A97-873B2960F2BB}" sibTransId="{B6FB88EB-664E-43DC-BA06-28A7A356033D}"/>
    <dgm:cxn modelId="{72AEC6FC-A249-4EF6-B1BB-FE9FD8D95112}" srcId="{6344EE25-C278-4357-AEA7-7908F78377FF}" destId="{CE6E8E10-870B-4397-8734-8AF537C6410D}" srcOrd="0" destOrd="0" parTransId="{43275E99-DE77-4437-82DA-118E0E781F9F}" sibTransId="{6C54D04B-7B0E-48B0-BE02-485C19E768F0}"/>
    <dgm:cxn modelId="{5F21A716-282F-4DA7-85B1-F2D3655BA0A5}" type="presParOf" srcId="{3B02B44C-CFB4-44EC-B8E1-3A1F8D08E1BB}" destId="{A960910E-9CE7-46C7-AF4B-15AD7BE8CB2E}" srcOrd="0" destOrd="0" presId="urn:microsoft.com/office/officeart/2005/8/layout/default"/>
    <dgm:cxn modelId="{FFEF77E6-41ED-489C-9765-9C75019AED50}" type="presParOf" srcId="{3B02B44C-CFB4-44EC-B8E1-3A1F8D08E1BB}" destId="{E7DD31B3-C6B1-4745-93DC-5272AB92282D}" srcOrd="1" destOrd="0" presId="urn:microsoft.com/office/officeart/2005/8/layout/default"/>
    <dgm:cxn modelId="{4C7C97FB-7FB8-4C80-BA89-50E47D8FE5BA}" type="presParOf" srcId="{3B02B44C-CFB4-44EC-B8E1-3A1F8D08E1BB}" destId="{FF4C4032-CF53-4102-9FCA-DF174EB3E037}" srcOrd="2" destOrd="0" presId="urn:microsoft.com/office/officeart/2005/8/layout/default"/>
    <dgm:cxn modelId="{C3903D11-BECC-4690-85F5-D41DA71B676D}" type="presParOf" srcId="{3B02B44C-CFB4-44EC-B8E1-3A1F8D08E1BB}" destId="{D5EE5DF0-0B8E-48ED-988B-17FF1B7B7322}" srcOrd="3" destOrd="0" presId="urn:microsoft.com/office/officeart/2005/8/layout/default"/>
    <dgm:cxn modelId="{4F706096-86DA-454C-802C-62F0C0A013ED}" type="presParOf" srcId="{3B02B44C-CFB4-44EC-B8E1-3A1F8D08E1BB}" destId="{23CE2EE0-53BC-4664-849F-F1C0FDC97C45}" srcOrd="4" destOrd="0" presId="urn:microsoft.com/office/officeart/2005/8/layout/default"/>
    <dgm:cxn modelId="{9BB2A825-61EE-432D-AEEA-7CB83BE94ED3}" type="presParOf" srcId="{3B02B44C-CFB4-44EC-B8E1-3A1F8D08E1BB}" destId="{B03FC308-1651-407C-8EC2-DBEE32948E94}" srcOrd="5" destOrd="0" presId="urn:microsoft.com/office/officeart/2005/8/layout/default"/>
    <dgm:cxn modelId="{46CF5E72-A5F2-4B0C-A08C-6179E41C9417}" type="presParOf" srcId="{3B02B44C-CFB4-44EC-B8E1-3A1F8D08E1BB}" destId="{83723BC0-EE54-4C72-B995-7AC1BD22823E}" srcOrd="6" destOrd="0" presId="urn:microsoft.com/office/officeart/2005/8/layout/default"/>
    <dgm:cxn modelId="{05E974D2-7565-4FA9-A94D-C34F8C6195F8}" type="presParOf" srcId="{3B02B44C-CFB4-44EC-B8E1-3A1F8D08E1BB}" destId="{4FD8859D-4E69-421E-AF77-16D424B45502}" srcOrd="7" destOrd="0" presId="urn:microsoft.com/office/officeart/2005/8/layout/default"/>
    <dgm:cxn modelId="{FCAA5275-4147-4C30-8986-95C5F6AADDA1}" type="presParOf" srcId="{3B02B44C-CFB4-44EC-B8E1-3A1F8D08E1BB}" destId="{C499918B-2EF9-4020-8B36-15936131B8D5}" srcOrd="8" destOrd="0" presId="urn:microsoft.com/office/officeart/2005/8/layout/default"/>
    <dgm:cxn modelId="{14A0B912-CD50-4B49-A476-4F0FCB77B506}" type="presParOf" srcId="{3B02B44C-CFB4-44EC-B8E1-3A1F8D08E1BB}" destId="{01DAC887-CE99-4431-B529-2D157BADCA6D}" srcOrd="9" destOrd="0" presId="urn:microsoft.com/office/officeart/2005/8/layout/default"/>
    <dgm:cxn modelId="{4F559819-0064-4ECE-BEA9-C428C1F56E7B}" type="presParOf" srcId="{3B02B44C-CFB4-44EC-B8E1-3A1F8D08E1BB}" destId="{2834684D-849E-4D4B-A14E-EF5543929196}" srcOrd="10" destOrd="0" presId="urn:microsoft.com/office/officeart/2005/8/layout/default"/>
    <dgm:cxn modelId="{C126E855-9910-43D0-8107-F76D80D6912F}" type="presParOf" srcId="{3B02B44C-CFB4-44EC-B8E1-3A1F8D08E1BB}" destId="{ED2C2519-AE30-4EF7-8F08-45125EE52140}" srcOrd="11" destOrd="0" presId="urn:microsoft.com/office/officeart/2005/8/layout/default"/>
    <dgm:cxn modelId="{83943E57-C944-4A29-AD9B-B89A8FA39391}" type="presParOf" srcId="{3B02B44C-CFB4-44EC-B8E1-3A1F8D08E1BB}" destId="{DA3EC163-506C-45BA-A6B7-BDE9F3F608C5}" srcOrd="12" destOrd="0" presId="urn:microsoft.com/office/officeart/2005/8/layout/default"/>
    <dgm:cxn modelId="{0266C292-97C3-40A9-B67C-A82151A0C42B}" type="presParOf" srcId="{3B02B44C-CFB4-44EC-B8E1-3A1F8D08E1BB}" destId="{BF0A6DF4-1B37-4712-A1BB-E43DC177E06A}" srcOrd="13" destOrd="0" presId="urn:microsoft.com/office/officeart/2005/8/layout/default"/>
    <dgm:cxn modelId="{C67CFB6F-84C9-4EA5-8532-FAD35D2C6D21}" type="presParOf" srcId="{3B02B44C-CFB4-44EC-B8E1-3A1F8D08E1BB}" destId="{84EA86C4-4BC9-4CAC-BCDE-1EB783673D9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en-GB" dirty="0"/>
            <a:t>Prepare the child for changes to usual contact such as school or home visits</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Explain purpose and expectations of any future contact so that the child is clear about what is expected of them</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1A616DD5-F516-4E0D-AFA3-CC68ED715CAC}">
      <dgm:prSet phldrT="[Text]"/>
      <dgm:spPr/>
      <dgm:t>
        <a:bodyPr/>
        <a:lstStyle/>
        <a:p>
          <a:r>
            <a:rPr lang="en-GB" dirty="0"/>
            <a:t>Ensure child is clear of any tasks expected of them, and that they have a clear ‘end point’</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If referring to a different service / professional advise them of the child's difficulties in advance</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2D131BA-3A2C-466E-ADDA-0EB8434D4D59}">
      <dgm:prSet phldrT="[Text]"/>
      <dgm:spPr/>
      <dgm:t>
        <a:bodyPr/>
        <a:lstStyle/>
        <a:p>
          <a:r>
            <a:rPr lang="en-GB" dirty="0"/>
            <a:t>Provide a profile* of the child’s needs in collaboration with parents and carers so that other professionals are advised of needs</a:t>
          </a:r>
        </a:p>
      </dgm:t>
    </dgm:pt>
    <dgm:pt modelId="{D6AB4B99-706B-4E89-998B-A8AD3AB3952E}" type="parTrans" cxnId="{BA37E0A7-E910-4801-9FBD-384B82238D54}">
      <dgm:prSet/>
      <dgm:spPr/>
      <dgm:t>
        <a:bodyPr/>
        <a:lstStyle/>
        <a:p>
          <a:endParaRPr lang="en-GB"/>
        </a:p>
      </dgm:t>
    </dgm:pt>
    <dgm:pt modelId="{C03C4B96-D740-4D7C-88BE-CCF670D4A7C2}" type="sibTrans" cxnId="{BA37E0A7-E910-4801-9FBD-384B82238D54}">
      <dgm:prSet/>
      <dgm:spPr/>
      <dgm:t>
        <a:bodyPr/>
        <a:lstStyle/>
        <a:p>
          <a:endParaRPr lang="en-GB"/>
        </a:p>
      </dgm:t>
    </dgm:pt>
    <dgm:pt modelId="{E5DDB5A5-456C-4801-BC45-068652CE8CA0}">
      <dgm:prSet phldrT="[Text]"/>
      <dgm:spPr/>
      <dgm:t>
        <a:bodyPr/>
        <a:lstStyle/>
        <a:p>
          <a:r>
            <a:rPr lang="en-GB" dirty="0"/>
            <a:t>Ensure any written information has been adapted for children with an ASD</a:t>
          </a:r>
        </a:p>
      </dgm:t>
    </dgm:pt>
    <dgm:pt modelId="{452C982F-5E04-43E2-9C08-335650D4BAB4}" type="parTrans" cxnId="{9BDEB5B1-B123-4425-A6BC-3F557C0C000A}">
      <dgm:prSet/>
      <dgm:spPr/>
      <dgm:t>
        <a:bodyPr/>
        <a:lstStyle/>
        <a:p>
          <a:endParaRPr lang="en-GB"/>
        </a:p>
      </dgm:t>
    </dgm:pt>
    <dgm:pt modelId="{BF5E268C-4616-4DC3-99C3-3B6D01890668}" type="sibTrans" cxnId="{9BDEB5B1-B123-4425-A6BC-3F557C0C000A}">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6"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6">
        <dgm:presLayoutVars>
          <dgm:bulletEnabled val="1"/>
        </dgm:presLayoutVars>
      </dgm:prSet>
      <dgm:spPr/>
    </dgm:pt>
    <dgm:pt modelId="{D5EE5DF0-0B8E-48ED-988B-17FF1B7B7322}" type="pres">
      <dgm:prSet presAssocID="{A7899DA1-C88A-4D3E-959C-F357B593D1DF}" presName="sibTrans" presStyleCnt="0"/>
      <dgm:spPr/>
    </dgm:pt>
    <dgm:pt modelId="{83723BC0-EE54-4C72-B995-7AC1BD22823E}" type="pres">
      <dgm:prSet presAssocID="{1A616DD5-F516-4E0D-AFA3-CC68ED715CAC}" presName="node" presStyleLbl="node1" presStyleIdx="2" presStyleCnt="6">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3" presStyleCnt="6" custLinFactNeighborX="-1450" custLinFactNeighborY="-6281">
        <dgm:presLayoutVars>
          <dgm:bulletEnabled val="1"/>
        </dgm:presLayoutVars>
      </dgm:prSet>
      <dgm:spPr/>
    </dgm:pt>
    <dgm:pt modelId="{A0D39264-D662-44C9-857F-0F3DC1CE0F3F}" type="pres">
      <dgm:prSet presAssocID="{79A464C8-C029-412B-8B5F-9D45C18DAF6D}" presName="sibTrans" presStyleCnt="0"/>
      <dgm:spPr/>
    </dgm:pt>
    <dgm:pt modelId="{717645D8-9F64-4DA6-B47E-1A2285527C04}" type="pres">
      <dgm:prSet presAssocID="{12D131BA-3A2C-466E-ADDA-0EB8434D4D59}" presName="node" presStyleLbl="node1" presStyleIdx="4" presStyleCnt="6" custLinFactNeighborX="-1275" custLinFactNeighborY="-6282">
        <dgm:presLayoutVars>
          <dgm:bulletEnabled val="1"/>
        </dgm:presLayoutVars>
      </dgm:prSet>
      <dgm:spPr/>
    </dgm:pt>
    <dgm:pt modelId="{19E3E30E-8C74-447D-AD63-6ADA04B5C8DB}" type="pres">
      <dgm:prSet presAssocID="{C03C4B96-D740-4D7C-88BE-CCF670D4A7C2}" presName="sibTrans" presStyleCnt="0"/>
      <dgm:spPr/>
    </dgm:pt>
    <dgm:pt modelId="{67D950F1-B8A9-4895-8213-15A852C05850}" type="pres">
      <dgm:prSet presAssocID="{E5DDB5A5-456C-4801-BC45-068652CE8CA0}" presName="node" presStyleLbl="node1" presStyleIdx="5" presStyleCnt="6" custLinFactNeighborX="320" custLinFactNeighborY="-6282">
        <dgm:presLayoutVars>
          <dgm:bulletEnabled val="1"/>
        </dgm:presLayoutVars>
      </dgm:prSet>
      <dgm:spPr/>
    </dgm:pt>
  </dgm:ptLst>
  <dgm:cxnLst>
    <dgm:cxn modelId="{1A0CED10-E408-455A-BE74-54EAC28EA57F}"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2" destOrd="0" parTransId="{A1FFD85B-96C5-47BF-B5EB-0456B4731EF9}" sibTransId="{4461842D-C5CD-47D5-B86B-996DB74A8BAD}"/>
    <dgm:cxn modelId="{D026FB24-ADFC-4070-9C23-AE96852D9FFA}" type="presOf" srcId="{1A616DD5-F516-4E0D-AFA3-CC68ED715CAC}" destId="{83723BC0-EE54-4C72-B995-7AC1BD22823E}" srcOrd="0" destOrd="0" presId="urn:microsoft.com/office/officeart/2005/8/layout/default"/>
    <dgm:cxn modelId="{036AA861-9681-4E78-9C7B-A294195D14AC}" type="presOf" srcId="{E5DDB5A5-456C-4801-BC45-068652CE8CA0}" destId="{67D950F1-B8A9-4895-8213-15A852C05850}" srcOrd="0" destOrd="0" presId="urn:microsoft.com/office/officeart/2005/8/layout/default"/>
    <dgm:cxn modelId="{F437CB45-7298-4CE4-BDFF-F1154178A258}" type="presOf" srcId="{CE6E8E10-870B-4397-8734-8AF537C6410D}" destId="{A960910E-9CE7-46C7-AF4B-15AD7BE8CB2E}"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BA37E0A7-E910-4801-9FBD-384B82238D54}" srcId="{6344EE25-C278-4357-AEA7-7908F78377FF}" destId="{12D131BA-3A2C-466E-ADDA-0EB8434D4D59}" srcOrd="4" destOrd="0" parTransId="{D6AB4B99-706B-4E89-998B-A8AD3AB3952E}" sibTransId="{C03C4B96-D740-4D7C-88BE-CCF670D4A7C2}"/>
    <dgm:cxn modelId="{67E7E0AF-3ABF-42F2-A0CF-BE03EBC6D66D}" srcId="{6344EE25-C278-4357-AEA7-7908F78377FF}" destId="{B5CB2312-7BFA-4F46-819D-D36DD239B58D}" srcOrd="3" destOrd="0" parTransId="{AFFBAD48-719C-454B-B7AA-CA90D968A919}" sibTransId="{79A464C8-C029-412B-8B5F-9D45C18DAF6D}"/>
    <dgm:cxn modelId="{9BDEB5B1-B123-4425-A6BC-3F557C0C000A}" srcId="{6344EE25-C278-4357-AEA7-7908F78377FF}" destId="{E5DDB5A5-456C-4801-BC45-068652CE8CA0}" srcOrd="5" destOrd="0" parTransId="{452C982F-5E04-43E2-9C08-335650D4BAB4}" sibTransId="{BF5E268C-4616-4DC3-99C3-3B6D01890668}"/>
    <dgm:cxn modelId="{254342BA-FF6B-4504-8147-A96CE9AA3988}" type="presOf" srcId="{AE3FBC3F-6750-42B4-B496-4E4211F2F218}" destId="{FF4C4032-CF53-4102-9FCA-DF174EB3E037}" srcOrd="0" destOrd="0" presId="urn:microsoft.com/office/officeart/2005/8/layout/default"/>
    <dgm:cxn modelId="{968ED2D3-200B-477B-AFBC-F3D4EEC82C74}" type="presOf" srcId="{12D131BA-3A2C-466E-ADDA-0EB8434D4D59}" destId="{717645D8-9F64-4DA6-B47E-1A2285527C04}" srcOrd="0" destOrd="0" presId="urn:microsoft.com/office/officeart/2005/8/layout/default"/>
    <dgm:cxn modelId="{0AB6C1E4-C29D-4B86-9F1F-6CB9B0273EDE}" type="presOf" srcId="{6344EE25-C278-4357-AEA7-7908F78377FF}" destId="{3B02B44C-CFB4-44EC-B8E1-3A1F8D08E1BB}"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CF257A05-6E1C-4520-9D84-267B0548AB5D}" type="presParOf" srcId="{3B02B44C-CFB4-44EC-B8E1-3A1F8D08E1BB}" destId="{A960910E-9CE7-46C7-AF4B-15AD7BE8CB2E}" srcOrd="0" destOrd="0" presId="urn:microsoft.com/office/officeart/2005/8/layout/default"/>
    <dgm:cxn modelId="{350BA293-6F05-4A17-8F3E-EAAD26D97021}" type="presParOf" srcId="{3B02B44C-CFB4-44EC-B8E1-3A1F8D08E1BB}" destId="{E7DD31B3-C6B1-4745-93DC-5272AB92282D}" srcOrd="1" destOrd="0" presId="urn:microsoft.com/office/officeart/2005/8/layout/default"/>
    <dgm:cxn modelId="{C16E32D3-19B7-43CB-B644-498BA14BFC77}" type="presParOf" srcId="{3B02B44C-CFB4-44EC-B8E1-3A1F8D08E1BB}" destId="{FF4C4032-CF53-4102-9FCA-DF174EB3E037}" srcOrd="2" destOrd="0" presId="urn:microsoft.com/office/officeart/2005/8/layout/default"/>
    <dgm:cxn modelId="{2B829879-35D4-44D4-B87D-AB1075FEF5A1}" type="presParOf" srcId="{3B02B44C-CFB4-44EC-B8E1-3A1F8D08E1BB}" destId="{D5EE5DF0-0B8E-48ED-988B-17FF1B7B7322}" srcOrd="3" destOrd="0" presId="urn:microsoft.com/office/officeart/2005/8/layout/default"/>
    <dgm:cxn modelId="{FCFD9180-E950-48A0-A1D4-B009A49AD0E0}" type="presParOf" srcId="{3B02B44C-CFB4-44EC-B8E1-3A1F8D08E1BB}" destId="{83723BC0-EE54-4C72-B995-7AC1BD22823E}" srcOrd="4" destOrd="0" presId="urn:microsoft.com/office/officeart/2005/8/layout/default"/>
    <dgm:cxn modelId="{7FC76A10-5C00-4444-8342-E1C9AA8DC0D5}" type="presParOf" srcId="{3B02B44C-CFB4-44EC-B8E1-3A1F8D08E1BB}" destId="{4FD8859D-4E69-421E-AF77-16D424B45502}" srcOrd="5" destOrd="0" presId="urn:microsoft.com/office/officeart/2005/8/layout/default"/>
    <dgm:cxn modelId="{8FC2739D-B233-4E8B-822D-64F4C03833E2}" type="presParOf" srcId="{3B02B44C-CFB4-44EC-B8E1-3A1F8D08E1BB}" destId="{C499918B-2EF9-4020-8B36-15936131B8D5}" srcOrd="6" destOrd="0" presId="urn:microsoft.com/office/officeart/2005/8/layout/default"/>
    <dgm:cxn modelId="{A1CDA51A-8FB7-467C-9D26-E8922F0D107D}" type="presParOf" srcId="{3B02B44C-CFB4-44EC-B8E1-3A1F8D08E1BB}" destId="{A0D39264-D662-44C9-857F-0F3DC1CE0F3F}" srcOrd="7" destOrd="0" presId="urn:microsoft.com/office/officeart/2005/8/layout/default"/>
    <dgm:cxn modelId="{CABE7881-04BB-4CB4-AA01-B59D7A513C40}" type="presParOf" srcId="{3B02B44C-CFB4-44EC-B8E1-3A1F8D08E1BB}" destId="{717645D8-9F64-4DA6-B47E-1A2285527C04}" srcOrd="8" destOrd="0" presId="urn:microsoft.com/office/officeart/2005/8/layout/default"/>
    <dgm:cxn modelId="{77256888-B8B7-42D5-A1B4-360729484BA7}" type="presParOf" srcId="{3B02B44C-CFB4-44EC-B8E1-3A1F8D08E1BB}" destId="{19E3E30E-8C74-447D-AD63-6ADA04B5C8DB}" srcOrd="9" destOrd="0" presId="urn:microsoft.com/office/officeart/2005/8/layout/default"/>
    <dgm:cxn modelId="{CCD092AA-31D0-4130-AAC1-3391F1F80DD7}" type="presParOf" srcId="{3B02B44C-CFB4-44EC-B8E1-3A1F8D08E1BB}" destId="{67D950F1-B8A9-4895-8213-15A852C058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3D712-697F-486C-954C-CC486A95C79F}" type="doc">
      <dgm:prSet loTypeId="urn:microsoft.com/office/officeart/2005/8/layout/vList5" loCatId="list" qsTypeId="urn:microsoft.com/office/officeart/2005/8/quickstyle/simple5" qsCatId="simple" csTypeId="urn:microsoft.com/office/officeart/2005/8/colors/accent2_3" csCatId="accent2" phldr="1"/>
      <dgm:spPr/>
      <dgm:t>
        <a:bodyPr/>
        <a:lstStyle/>
        <a:p>
          <a:endParaRPr lang="en-GB"/>
        </a:p>
      </dgm:t>
    </dgm:pt>
    <dgm:pt modelId="{C16767B4-3FE1-477C-9AA1-823C64FE3AC0}">
      <dgm:prSet/>
      <dgm:spPr/>
      <dgm:t>
        <a:bodyPr/>
        <a:lstStyle/>
        <a:p>
          <a:pPr rtl="0"/>
          <a:r>
            <a:rPr lang="en-GB" dirty="0"/>
            <a:t>Autism</a:t>
          </a:r>
        </a:p>
      </dgm:t>
    </dgm:pt>
    <dgm:pt modelId="{6742D9B7-F8DC-4869-9555-848617AC1C84}" type="parTrans" cxnId="{EA778DFE-A7A0-4CE6-ADFD-499135CAC64E}">
      <dgm:prSet/>
      <dgm:spPr/>
      <dgm:t>
        <a:bodyPr/>
        <a:lstStyle/>
        <a:p>
          <a:endParaRPr lang="en-GB"/>
        </a:p>
      </dgm:t>
    </dgm:pt>
    <dgm:pt modelId="{B0FEAF42-0A2C-4B00-BFC5-FEE35662441F}" type="sibTrans" cxnId="{EA778DFE-A7A0-4CE6-ADFD-499135CAC64E}">
      <dgm:prSet/>
      <dgm:spPr/>
      <dgm:t>
        <a:bodyPr/>
        <a:lstStyle/>
        <a:p>
          <a:endParaRPr lang="en-GB"/>
        </a:p>
      </dgm:t>
    </dgm:pt>
    <dgm:pt modelId="{51A45089-6812-446A-B470-856AD1F29CA0}">
      <dgm:prSet/>
      <dgm:spPr/>
      <dgm:t>
        <a:bodyPr/>
        <a:lstStyle/>
        <a:p>
          <a:pPr rtl="0"/>
          <a:r>
            <a:rPr lang="en-GB" dirty="0"/>
            <a:t>Asperger’s Syndrome</a:t>
          </a:r>
        </a:p>
      </dgm:t>
    </dgm:pt>
    <dgm:pt modelId="{02BC6B92-46C8-45E1-91FF-D55830E323F9}" type="parTrans" cxnId="{642C13B8-355A-4F7C-80B6-D16C20787F2F}">
      <dgm:prSet/>
      <dgm:spPr/>
      <dgm:t>
        <a:bodyPr/>
        <a:lstStyle/>
        <a:p>
          <a:endParaRPr lang="en-GB"/>
        </a:p>
      </dgm:t>
    </dgm:pt>
    <dgm:pt modelId="{57E1D7CC-D619-4119-A725-72E3814A7965}" type="sibTrans" cxnId="{642C13B8-355A-4F7C-80B6-D16C20787F2F}">
      <dgm:prSet/>
      <dgm:spPr/>
      <dgm:t>
        <a:bodyPr/>
        <a:lstStyle/>
        <a:p>
          <a:endParaRPr lang="en-GB"/>
        </a:p>
      </dgm:t>
    </dgm:pt>
    <dgm:pt modelId="{991EFB01-BC38-4B26-A17F-200472FB0305}">
      <dgm:prSet/>
      <dgm:spPr/>
      <dgm:t>
        <a:bodyPr/>
        <a:lstStyle/>
        <a:p>
          <a:pPr rtl="0"/>
          <a:r>
            <a:rPr lang="en-GB" dirty="0"/>
            <a:t>Autism Spectrum Conditions</a:t>
          </a:r>
        </a:p>
      </dgm:t>
    </dgm:pt>
    <dgm:pt modelId="{F4BF28EB-EB10-4A47-9A2F-F31F08D3AF31}" type="parTrans" cxnId="{3A4F0DBC-78F6-491B-870E-1F25FC1D9FB9}">
      <dgm:prSet/>
      <dgm:spPr/>
      <dgm:t>
        <a:bodyPr/>
        <a:lstStyle/>
        <a:p>
          <a:endParaRPr lang="en-GB"/>
        </a:p>
      </dgm:t>
    </dgm:pt>
    <dgm:pt modelId="{345180CB-9545-4239-B568-CEA6D5778FFE}" type="sibTrans" cxnId="{3A4F0DBC-78F6-491B-870E-1F25FC1D9FB9}">
      <dgm:prSet/>
      <dgm:spPr/>
      <dgm:t>
        <a:bodyPr/>
        <a:lstStyle/>
        <a:p>
          <a:endParaRPr lang="en-GB"/>
        </a:p>
      </dgm:t>
    </dgm:pt>
    <dgm:pt modelId="{36D17B05-87A2-46F4-B6C7-AF5C7294BD6F}">
      <dgm:prSet/>
      <dgm:spPr/>
      <dgm:t>
        <a:bodyPr/>
        <a:lstStyle/>
        <a:p>
          <a:pPr rtl="0"/>
          <a:r>
            <a:rPr lang="en-GB" dirty="0"/>
            <a:t>Childhood Autism</a:t>
          </a:r>
        </a:p>
      </dgm:t>
    </dgm:pt>
    <dgm:pt modelId="{7C2E0885-148A-46DD-BDBF-4861101B5B4A}" type="parTrans" cxnId="{E94EC6DC-C380-4CBB-98D1-8BA78E3DA679}">
      <dgm:prSet/>
      <dgm:spPr/>
      <dgm:t>
        <a:bodyPr/>
        <a:lstStyle/>
        <a:p>
          <a:endParaRPr lang="en-GB"/>
        </a:p>
      </dgm:t>
    </dgm:pt>
    <dgm:pt modelId="{AF044A83-06A7-4026-A0DD-205CC334C794}" type="sibTrans" cxnId="{E94EC6DC-C380-4CBB-98D1-8BA78E3DA679}">
      <dgm:prSet/>
      <dgm:spPr/>
      <dgm:t>
        <a:bodyPr/>
        <a:lstStyle/>
        <a:p>
          <a:endParaRPr lang="en-GB"/>
        </a:p>
      </dgm:t>
    </dgm:pt>
    <dgm:pt modelId="{1CF22F71-26D8-40F2-B0BB-7170A534B0BF}">
      <dgm:prSet/>
      <dgm:spPr/>
      <dgm:t>
        <a:bodyPr/>
        <a:lstStyle/>
        <a:p>
          <a:pPr rtl="0"/>
          <a:r>
            <a:rPr lang="en-GB" dirty="0"/>
            <a:t>Pervasive Developmental Disorder</a:t>
          </a:r>
        </a:p>
      </dgm:t>
    </dgm:pt>
    <dgm:pt modelId="{DCEE47C3-2EAD-4E3D-B37A-0AE3B679CF4F}" type="parTrans" cxnId="{9AC06F7A-18DB-415A-9E42-4C839E8BE726}">
      <dgm:prSet/>
      <dgm:spPr/>
      <dgm:t>
        <a:bodyPr/>
        <a:lstStyle/>
        <a:p>
          <a:endParaRPr lang="en-GB"/>
        </a:p>
      </dgm:t>
    </dgm:pt>
    <dgm:pt modelId="{24F9658C-8339-4255-859B-84C228278E1F}" type="sibTrans" cxnId="{9AC06F7A-18DB-415A-9E42-4C839E8BE726}">
      <dgm:prSet/>
      <dgm:spPr/>
      <dgm:t>
        <a:bodyPr/>
        <a:lstStyle/>
        <a:p>
          <a:endParaRPr lang="en-GB"/>
        </a:p>
      </dgm:t>
    </dgm:pt>
    <dgm:pt modelId="{34998A01-459B-4E4A-8FDC-B92CAE1545C8}" type="pres">
      <dgm:prSet presAssocID="{F123D712-697F-486C-954C-CC486A95C79F}" presName="Name0" presStyleCnt="0">
        <dgm:presLayoutVars>
          <dgm:dir/>
          <dgm:animLvl val="lvl"/>
          <dgm:resizeHandles val="exact"/>
        </dgm:presLayoutVars>
      </dgm:prSet>
      <dgm:spPr/>
    </dgm:pt>
    <dgm:pt modelId="{1D64710C-A536-439B-9F03-55713D8557AA}" type="pres">
      <dgm:prSet presAssocID="{C16767B4-3FE1-477C-9AA1-823C64FE3AC0}" presName="linNode" presStyleCnt="0"/>
      <dgm:spPr/>
    </dgm:pt>
    <dgm:pt modelId="{2B6C02B2-7D93-4567-84F9-4C4358AFD17F}" type="pres">
      <dgm:prSet presAssocID="{C16767B4-3FE1-477C-9AA1-823C64FE3AC0}" presName="parentText" presStyleLbl="node1" presStyleIdx="0" presStyleCnt="5">
        <dgm:presLayoutVars>
          <dgm:chMax val="1"/>
          <dgm:bulletEnabled val="1"/>
        </dgm:presLayoutVars>
      </dgm:prSet>
      <dgm:spPr/>
    </dgm:pt>
    <dgm:pt modelId="{C6C1200B-A1A6-4553-9D0C-822D3DB1E65D}" type="pres">
      <dgm:prSet presAssocID="{B0FEAF42-0A2C-4B00-BFC5-FEE35662441F}" presName="sp" presStyleCnt="0"/>
      <dgm:spPr/>
    </dgm:pt>
    <dgm:pt modelId="{9C52FEF5-F216-4E65-A299-3ECB64731AAD}" type="pres">
      <dgm:prSet presAssocID="{51A45089-6812-446A-B470-856AD1F29CA0}" presName="linNode" presStyleCnt="0"/>
      <dgm:spPr/>
    </dgm:pt>
    <dgm:pt modelId="{07F513A8-1F05-4B5A-81BD-519D477E1B68}" type="pres">
      <dgm:prSet presAssocID="{51A45089-6812-446A-B470-856AD1F29CA0}" presName="parentText" presStyleLbl="node1" presStyleIdx="1" presStyleCnt="5">
        <dgm:presLayoutVars>
          <dgm:chMax val="1"/>
          <dgm:bulletEnabled val="1"/>
        </dgm:presLayoutVars>
      </dgm:prSet>
      <dgm:spPr/>
    </dgm:pt>
    <dgm:pt modelId="{06471D53-ED59-41C2-A489-E2989A7055AE}" type="pres">
      <dgm:prSet presAssocID="{57E1D7CC-D619-4119-A725-72E3814A7965}" presName="sp" presStyleCnt="0"/>
      <dgm:spPr/>
    </dgm:pt>
    <dgm:pt modelId="{4A69F9C4-2B6A-497B-9643-880765DFC5D4}" type="pres">
      <dgm:prSet presAssocID="{991EFB01-BC38-4B26-A17F-200472FB0305}" presName="linNode" presStyleCnt="0"/>
      <dgm:spPr/>
    </dgm:pt>
    <dgm:pt modelId="{0C3B7BF9-9F43-4A90-A9C5-E8CF65D1D65B}" type="pres">
      <dgm:prSet presAssocID="{991EFB01-BC38-4B26-A17F-200472FB0305}" presName="parentText" presStyleLbl="node1" presStyleIdx="2" presStyleCnt="5">
        <dgm:presLayoutVars>
          <dgm:chMax val="1"/>
          <dgm:bulletEnabled val="1"/>
        </dgm:presLayoutVars>
      </dgm:prSet>
      <dgm:spPr/>
    </dgm:pt>
    <dgm:pt modelId="{C8B68F7A-54CB-4A56-ADC1-45A5EA617CF2}" type="pres">
      <dgm:prSet presAssocID="{345180CB-9545-4239-B568-CEA6D5778FFE}" presName="sp" presStyleCnt="0"/>
      <dgm:spPr/>
    </dgm:pt>
    <dgm:pt modelId="{26596B54-EF2F-4BD4-A1CE-9BE2B6827AB1}" type="pres">
      <dgm:prSet presAssocID="{36D17B05-87A2-46F4-B6C7-AF5C7294BD6F}" presName="linNode" presStyleCnt="0"/>
      <dgm:spPr/>
    </dgm:pt>
    <dgm:pt modelId="{D9A617D3-9939-4BD0-9AF9-B874E8F9BF42}" type="pres">
      <dgm:prSet presAssocID="{36D17B05-87A2-46F4-B6C7-AF5C7294BD6F}" presName="parentText" presStyleLbl="node1" presStyleIdx="3" presStyleCnt="5">
        <dgm:presLayoutVars>
          <dgm:chMax val="1"/>
          <dgm:bulletEnabled val="1"/>
        </dgm:presLayoutVars>
      </dgm:prSet>
      <dgm:spPr/>
    </dgm:pt>
    <dgm:pt modelId="{95E619EF-1E09-42A1-B67A-BF7C9EF6BEAD}" type="pres">
      <dgm:prSet presAssocID="{AF044A83-06A7-4026-A0DD-205CC334C794}" presName="sp" presStyleCnt="0"/>
      <dgm:spPr/>
    </dgm:pt>
    <dgm:pt modelId="{760BF050-CF08-4E63-AD05-3A5549308987}" type="pres">
      <dgm:prSet presAssocID="{1CF22F71-26D8-40F2-B0BB-7170A534B0BF}" presName="linNode" presStyleCnt="0"/>
      <dgm:spPr/>
    </dgm:pt>
    <dgm:pt modelId="{4103604A-CE2C-4145-A55B-8C6181936CD3}" type="pres">
      <dgm:prSet presAssocID="{1CF22F71-26D8-40F2-B0BB-7170A534B0BF}" presName="parentText" presStyleLbl="node1" presStyleIdx="4" presStyleCnt="5">
        <dgm:presLayoutVars>
          <dgm:chMax val="1"/>
          <dgm:bulletEnabled val="1"/>
        </dgm:presLayoutVars>
      </dgm:prSet>
      <dgm:spPr/>
    </dgm:pt>
  </dgm:ptLst>
  <dgm:cxnLst>
    <dgm:cxn modelId="{11716F16-AA1E-46F0-821E-B18BF8DD4F37}" type="presOf" srcId="{F123D712-697F-486C-954C-CC486A95C79F}" destId="{34998A01-459B-4E4A-8FDC-B92CAE1545C8}" srcOrd="0" destOrd="0" presId="urn:microsoft.com/office/officeart/2005/8/layout/vList5"/>
    <dgm:cxn modelId="{F208111E-72F3-40EC-8B8F-A72231ABDC03}" type="presOf" srcId="{991EFB01-BC38-4B26-A17F-200472FB0305}" destId="{0C3B7BF9-9F43-4A90-A9C5-E8CF65D1D65B}" srcOrd="0" destOrd="0" presId="urn:microsoft.com/office/officeart/2005/8/layout/vList5"/>
    <dgm:cxn modelId="{F279206F-2202-4EB1-92DE-7E61CFFFCE90}" type="presOf" srcId="{36D17B05-87A2-46F4-B6C7-AF5C7294BD6F}" destId="{D9A617D3-9939-4BD0-9AF9-B874E8F9BF42}" srcOrd="0" destOrd="0" presId="urn:microsoft.com/office/officeart/2005/8/layout/vList5"/>
    <dgm:cxn modelId="{31104157-A2CB-4347-839D-533DF389A760}" type="presOf" srcId="{C16767B4-3FE1-477C-9AA1-823C64FE3AC0}" destId="{2B6C02B2-7D93-4567-84F9-4C4358AFD17F}" srcOrd="0" destOrd="0" presId="urn:microsoft.com/office/officeart/2005/8/layout/vList5"/>
    <dgm:cxn modelId="{9AC06F7A-18DB-415A-9E42-4C839E8BE726}" srcId="{F123D712-697F-486C-954C-CC486A95C79F}" destId="{1CF22F71-26D8-40F2-B0BB-7170A534B0BF}" srcOrd="4" destOrd="0" parTransId="{DCEE47C3-2EAD-4E3D-B37A-0AE3B679CF4F}" sibTransId="{24F9658C-8339-4255-859B-84C228278E1F}"/>
    <dgm:cxn modelId="{66A92BA7-00E8-4272-8135-75405F116C17}" type="presOf" srcId="{1CF22F71-26D8-40F2-B0BB-7170A534B0BF}" destId="{4103604A-CE2C-4145-A55B-8C6181936CD3}" srcOrd="0" destOrd="0" presId="urn:microsoft.com/office/officeart/2005/8/layout/vList5"/>
    <dgm:cxn modelId="{642C13B8-355A-4F7C-80B6-D16C20787F2F}" srcId="{F123D712-697F-486C-954C-CC486A95C79F}" destId="{51A45089-6812-446A-B470-856AD1F29CA0}" srcOrd="1" destOrd="0" parTransId="{02BC6B92-46C8-45E1-91FF-D55830E323F9}" sibTransId="{57E1D7CC-D619-4119-A725-72E3814A7965}"/>
    <dgm:cxn modelId="{3A4F0DBC-78F6-491B-870E-1F25FC1D9FB9}" srcId="{F123D712-697F-486C-954C-CC486A95C79F}" destId="{991EFB01-BC38-4B26-A17F-200472FB0305}" srcOrd="2" destOrd="0" parTransId="{F4BF28EB-EB10-4A47-9A2F-F31F08D3AF31}" sibTransId="{345180CB-9545-4239-B568-CEA6D5778FFE}"/>
    <dgm:cxn modelId="{E94EC6DC-C380-4CBB-98D1-8BA78E3DA679}" srcId="{F123D712-697F-486C-954C-CC486A95C79F}" destId="{36D17B05-87A2-46F4-B6C7-AF5C7294BD6F}" srcOrd="3" destOrd="0" parTransId="{7C2E0885-148A-46DD-BDBF-4861101B5B4A}" sibTransId="{AF044A83-06A7-4026-A0DD-205CC334C794}"/>
    <dgm:cxn modelId="{EB31C3EC-02AF-4927-96C4-BB2E5E3B943C}" type="presOf" srcId="{51A45089-6812-446A-B470-856AD1F29CA0}" destId="{07F513A8-1F05-4B5A-81BD-519D477E1B68}" srcOrd="0" destOrd="0" presId="urn:microsoft.com/office/officeart/2005/8/layout/vList5"/>
    <dgm:cxn modelId="{EA778DFE-A7A0-4CE6-ADFD-499135CAC64E}" srcId="{F123D712-697F-486C-954C-CC486A95C79F}" destId="{C16767B4-3FE1-477C-9AA1-823C64FE3AC0}" srcOrd="0" destOrd="0" parTransId="{6742D9B7-F8DC-4869-9555-848617AC1C84}" sibTransId="{B0FEAF42-0A2C-4B00-BFC5-FEE35662441F}"/>
    <dgm:cxn modelId="{890AA3AF-A3EB-49FF-9CE8-7B5FE0ADCD83}" type="presParOf" srcId="{34998A01-459B-4E4A-8FDC-B92CAE1545C8}" destId="{1D64710C-A536-439B-9F03-55713D8557AA}" srcOrd="0" destOrd="0" presId="urn:microsoft.com/office/officeart/2005/8/layout/vList5"/>
    <dgm:cxn modelId="{CBAA9A48-872D-42C9-8467-00459C915944}" type="presParOf" srcId="{1D64710C-A536-439B-9F03-55713D8557AA}" destId="{2B6C02B2-7D93-4567-84F9-4C4358AFD17F}" srcOrd="0" destOrd="0" presId="urn:microsoft.com/office/officeart/2005/8/layout/vList5"/>
    <dgm:cxn modelId="{F8BDCA1B-60DB-4B07-A214-DD6E12CBBE9A}" type="presParOf" srcId="{34998A01-459B-4E4A-8FDC-B92CAE1545C8}" destId="{C6C1200B-A1A6-4553-9D0C-822D3DB1E65D}" srcOrd="1" destOrd="0" presId="urn:microsoft.com/office/officeart/2005/8/layout/vList5"/>
    <dgm:cxn modelId="{3E6F647D-271A-4E17-AFA0-9B9AF2DAE0D9}" type="presParOf" srcId="{34998A01-459B-4E4A-8FDC-B92CAE1545C8}" destId="{9C52FEF5-F216-4E65-A299-3ECB64731AAD}" srcOrd="2" destOrd="0" presId="urn:microsoft.com/office/officeart/2005/8/layout/vList5"/>
    <dgm:cxn modelId="{4854A49A-6DD2-4167-A79F-FDC7E7967BB9}" type="presParOf" srcId="{9C52FEF5-F216-4E65-A299-3ECB64731AAD}" destId="{07F513A8-1F05-4B5A-81BD-519D477E1B68}" srcOrd="0" destOrd="0" presId="urn:microsoft.com/office/officeart/2005/8/layout/vList5"/>
    <dgm:cxn modelId="{7F63D965-450B-4080-B257-C77C1D871D80}" type="presParOf" srcId="{34998A01-459B-4E4A-8FDC-B92CAE1545C8}" destId="{06471D53-ED59-41C2-A489-E2989A7055AE}" srcOrd="3" destOrd="0" presId="urn:microsoft.com/office/officeart/2005/8/layout/vList5"/>
    <dgm:cxn modelId="{D4A6EA53-6937-4909-BD10-4F3F38EB5628}" type="presParOf" srcId="{34998A01-459B-4E4A-8FDC-B92CAE1545C8}" destId="{4A69F9C4-2B6A-497B-9643-880765DFC5D4}" srcOrd="4" destOrd="0" presId="urn:microsoft.com/office/officeart/2005/8/layout/vList5"/>
    <dgm:cxn modelId="{59A9ABBB-47A9-4377-9F61-FB36A70AA30F}" type="presParOf" srcId="{4A69F9C4-2B6A-497B-9643-880765DFC5D4}" destId="{0C3B7BF9-9F43-4A90-A9C5-E8CF65D1D65B}" srcOrd="0" destOrd="0" presId="urn:microsoft.com/office/officeart/2005/8/layout/vList5"/>
    <dgm:cxn modelId="{9A093004-1B37-4C0B-8551-839ED317CB4F}" type="presParOf" srcId="{34998A01-459B-4E4A-8FDC-B92CAE1545C8}" destId="{C8B68F7A-54CB-4A56-ADC1-45A5EA617CF2}" srcOrd="5" destOrd="0" presId="urn:microsoft.com/office/officeart/2005/8/layout/vList5"/>
    <dgm:cxn modelId="{776257DC-3DF2-46F1-810A-7B62FB363B70}" type="presParOf" srcId="{34998A01-459B-4E4A-8FDC-B92CAE1545C8}" destId="{26596B54-EF2F-4BD4-A1CE-9BE2B6827AB1}" srcOrd="6" destOrd="0" presId="urn:microsoft.com/office/officeart/2005/8/layout/vList5"/>
    <dgm:cxn modelId="{8954C9A6-56D5-4E34-A785-F969C33DE6A6}" type="presParOf" srcId="{26596B54-EF2F-4BD4-A1CE-9BE2B6827AB1}" destId="{D9A617D3-9939-4BD0-9AF9-B874E8F9BF42}" srcOrd="0" destOrd="0" presId="urn:microsoft.com/office/officeart/2005/8/layout/vList5"/>
    <dgm:cxn modelId="{B03FABAB-5AF3-43D6-8538-0D43B7753A60}" type="presParOf" srcId="{34998A01-459B-4E4A-8FDC-B92CAE1545C8}" destId="{95E619EF-1E09-42A1-B67A-BF7C9EF6BEAD}" srcOrd="7" destOrd="0" presId="urn:microsoft.com/office/officeart/2005/8/layout/vList5"/>
    <dgm:cxn modelId="{EAEAC62B-B081-4596-8375-22A51ED71AE8}" type="presParOf" srcId="{34998A01-459B-4E4A-8FDC-B92CAE1545C8}" destId="{760BF050-CF08-4E63-AD05-3A5549308987}" srcOrd="8" destOrd="0" presId="urn:microsoft.com/office/officeart/2005/8/layout/vList5"/>
    <dgm:cxn modelId="{340BC726-2DFE-4B6F-833E-AF076838B3DF}" type="presParOf" srcId="{760BF050-CF08-4E63-AD05-3A5549308987}" destId="{4103604A-CE2C-4145-A55B-8C6181936CD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A9CBA-A624-4DB7-94C9-9179DC02B04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9EA38550-17A8-46B4-B233-15AF6B7C8C31}">
      <dgm:prSet phldrT="[Text]"/>
      <dgm:spPr/>
      <dgm:t>
        <a:bodyPr/>
        <a:lstStyle/>
        <a:p>
          <a:r>
            <a:rPr lang="en-GB" dirty="0"/>
            <a:t>Mental health issues or other neurodevelopmental disorder</a:t>
          </a:r>
        </a:p>
      </dgm:t>
    </dgm:pt>
    <dgm:pt modelId="{935CD433-C7E5-40AD-8A35-65C526EC3FFD}" type="parTrans" cxnId="{6322515C-00B8-43DA-B738-2B0A3FEE827A}">
      <dgm:prSet/>
      <dgm:spPr/>
      <dgm:t>
        <a:bodyPr/>
        <a:lstStyle/>
        <a:p>
          <a:endParaRPr lang="en-GB"/>
        </a:p>
      </dgm:t>
    </dgm:pt>
    <dgm:pt modelId="{B5B216ED-9279-4919-80B2-CD01C14382FF}" type="sibTrans" cxnId="{6322515C-00B8-43DA-B738-2B0A3FEE827A}">
      <dgm:prSet/>
      <dgm:spPr/>
      <dgm:t>
        <a:bodyPr/>
        <a:lstStyle/>
        <a:p>
          <a:endParaRPr lang="en-GB"/>
        </a:p>
      </dgm:t>
    </dgm:pt>
    <dgm:pt modelId="{E5657E31-2716-45ED-9E22-976ABC810A45}">
      <dgm:prSet phldrT="[Text]"/>
      <dgm:spPr/>
      <dgm:t>
        <a:bodyPr/>
        <a:lstStyle/>
        <a:p>
          <a:r>
            <a:rPr lang="en-GB" dirty="0"/>
            <a:t>Including anxiety, depression, psychosis and ADHD.</a:t>
          </a:r>
        </a:p>
      </dgm:t>
    </dgm:pt>
    <dgm:pt modelId="{7935CC00-52CE-406A-B08A-1D9485147F55}" type="parTrans" cxnId="{2C69625E-783E-4DB1-87F0-D01C3ADBF6C7}">
      <dgm:prSet/>
      <dgm:spPr/>
      <dgm:t>
        <a:bodyPr/>
        <a:lstStyle/>
        <a:p>
          <a:endParaRPr lang="en-GB"/>
        </a:p>
      </dgm:t>
    </dgm:pt>
    <dgm:pt modelId="{BC0F28C6-8CFB-44F0-A1D5-C21705C244F3}" type="sibTrans" cxnId="{2C69625E-783E-4DB1-87F0-D01C3ADBF6C7}">
      <dgm:prSet/>
      <dgm:spPr/>
      <dgm:t>
        <a:bodyPr/>
        <a:lstStyle/>
        <a:p>
          <a:endParaRPr lang="en-GB"/>
        </a:p>
      </dgm:t>
    </dgm:pt>
    <dgm:pt modelId="{3A8D1079-8F65-4D91-BB57-5E5ED3EC470A}">
      <dgm:prSet phldrT="[Text]"/>
      <dgm:spPr/>
      <dgm:t>
        <a:bodyPr/>
        <a:lstStyle/>
        <a:p>
          <a:r>
            <a:rPr lang="en-GB" dirty="0"/>
            <a:t>Rigid and repetitive behaviours </a:t>
          </a:r>
        </a:p>
      </dgm:t>
    </dgm:pt>
    <dgm:pt modelId="{D754FE60-37B5-4600-99D3-05935A7B072D}" type="parTrans" cxnId="{AF2A704E-DB80-48B5-AD28-918CB7BAE9D2}">
      <dgm:prSet/>
      <dgm:spPr/>
      <dgm:t>
        <a:bodyPr/>
        <a:lstStyle/>
        <a:p>
          <a:endParaRPr lang="en-GB"/>
        </a:p>
      </dgm:t>
    </dgm:pt>
    <dgm:pt modelId="{3C34A29B-3A7E-41B2-B191-3A0D4AEBDC33}" type="sibTrans" cxnId="{AF2A704E-DB80-48B5-AD28-918CB7BAE9D2}">
      <dgm:prSet/>
      <dgm:spPr/>
      <dgm:t>
        <a:bodyPr/>
        <a:lstStyle/>
        <a:p>
          <a:endParaRPr lang="en-GB"/>
        </a:p>
      </dgm:t>
    </dgm:pt>
    <dgm:pt modelId="{C41C681D-E9D0-4CF0-B980-2E0C8F75D154}">
      <dgm:prSet phldrT="[Text]"/>
      <dgm:spPr/>
      <dgm:t>
        <a:bodyPr/>
        <a:lstStyle/>
        <a:p>
          <a:r>
            <a:rPr lang="en-GB" dirty="0"/>
            <a:t>Including odd or unusual activities and mannerisms, rigid routines, repeating words and phrases, unusual highly focussed interests which may seem odd.</a:t>
          </a:r>
        </a:p>
      </dgm:t>
    </dgm:pt>
    <dgm:pt modelId="{D0E39BEE-8F36-4A29-A7D7-620183F51785}" type="parTrans" cxnId="{F16AF307-6DA2-44A7-9136-D383489C7EF1}">
      <dgm:prSet/>
      <dgm:spPr/>
      <dgm:t>
        <a:bodyPr/>
        <a:lstStyle/>
        <a:p>
          <a:endParaRPr lang="en-GB"/>
        </a:p>
      </dgm:t>
    </dgm:pt>
    <dgm:pt modelId="{919303F2-7CA0-495E-B3E6-324D0884C1D2}" type="sibTrans" cxnId="{F16AF307-6DA2-44A7-9136-D383489C7EF1}">
      <dgm:prSet/>
      <dgm:spPr/>
      <dgm:t>
        <a:bodyPr/>
        <a:lstStyle/>
        <a:p>
          <a:endParaRPr lang="en-GB"/>
        </a:p>
      </dgm:t>
    </dgm:pt>
    <dgm:pt modelId="{75EF07E6-CBAF-435F-8232-1B7B1858D0C7}">
      <dgm:prSet/>
      <dgm:spPr/>
      <dgm:t>
        <a:bodyPr/>
        <a:lstStyle/>
        <a:p>
          <a:r>
            <a:rPr lang="en-GB" dirty="0"/>
            <a:t>Unusual level of distress caused by a change or changes</a:t>
          </a:r>
        </a:p>
      </dgm:t>
    </dgm:pt>
    <dgm:pt modelId="{A41B2F58-ACD9-4FD2-8670-01A421773431}" type="parTrans" cxnId="{EE171CE8-0AAF-4A50-A2A2-83D1FEE39ADC}">
      <dgm:prSet/>
      <dgm:spPr/>
      <dgm:t>
        <a:bodyPr/>
        <a:lstStyle/>
        <a:p>
          <a:endParaRPr lang="en-GB"/>
        </a:p>
      </dgm:t>
    </dgm:pt>
    <dgm:pt modelId="{5CB2CCC9-9739-45D3-A93E-F04FBB6D6962}" type="sibTrans" cxnId="{EE171CE8-0AAF-4A50-A2A2-83D1FEE39ADC}">
      <dgm:prSet/>
      <dgm:spPr/>
      <dgm:t>
        <a:bodyPr/>
        <a:lstStyle/>
        <a:p>
          <a:endParaRPr lang="en-GB"/>
        </a:p>
      </dgm:t>
    </dgm:pt>
    <dgm:pt modelId="{D41F417C-37E9-4B9E-BC44-786B8AB9745D}">
      <dgm:prSet/>
      <dgm:spPr/>
      <dgm:t>
        <a:bodyPr/>
        <a:lstStyle/>
        <a:p>
          <a:r>
            <a:rPr lang="en-GB" dirty="0"/>
            <a:t>Difficulties in school </a:t>
          </a:r>
        </a:p>
      </dgm:t>
    </dgm:pt>
    <dgm:pt modelId="{6CAB880F-50FE-499E-8299-4100789419E1}" type="parTrans" cxnId="{FC6D1F48-B82F-4E24-B3FD-4AC1A2C1672A}">
      <dgm:prSet/>
      <dgm:spPr/>
      <dgm:t>
        <a:bodyPr/>
        <a:lstStyle/>
        <a:p>
          <a:endParaRPr lang="en-GB"/>
        </a:p>
      </dgm:t>
    </dgm:pt>
    <dgm:pt modelId="{9241DC65-D83D-4B45-91EB-7C1FFFFBC5B6}" type="sibTrans" cxnId="{FC6D1F48-B82F-4E24-B3FD-4AC1A2C1672A}">
      <dgm:prSet/>
      <dgm:spPr/>
      <dgm:t>
        <a:bodyPr/>
        <a:lstStyle/>
        <a:p>
          <a:endParaRPr lang="en-GB"/>
        </a:p>
      </dgm:t>
    </dgm:pt>
    <dgm:pt modelId="{17C6A85C-8B6A-4669-B3F1-7A0ADAA53ACF}">
      <dgm:prSet/>
      <dgm:spPr/>
      <dgm:t>
        <a:bodyPr/>
        <a:lstStyle/>
        <a:p>
          <a:r>
            <a:rPr lang="en-GB" dirty="0"/>
            <a:t>Issues stemming from problems with social communication and interaction</a:t>
          </a:r>
        </a:p>
      </dgm:t>
    </dgm:pt>
    <dgm:pt modelId="{271EDDED-993B-4DEC-9836-92CD0646140A}" type="parTrans" cxnId="{0A747E7C-8A78-402C-BCE8-742D77CA24C0}">
      <dgm:prSet/>
      <dgm:spPr/>
      <dgm:t>
        <a:bodyPr/>
        <a:lstStyle/>
        <a:p>
          <a:endParaRPr lang="en-GB"/>
        </a:p>
      </dgm:t>
    </dgm:pt>
    <dgm:pt modelId="{8103D2DE-3F02-4C4A-B31D-48D8D61739E2}" type="sibTrans" cxnId="{0A747E7C-8A78-402C-BCE8-742D77CA24C0}">
      <dgm:prSet/>
      <dgm:spPr/>
      <dgm:t>
        <a:bodyPr/>
        <a:lstStyle/>
        <a:p>
          <a:endParaRPr lang="en-GB"/>
        </a:p>
      </dgm:t>
    </dgm:pt>
    <dgm:pt modelId="{5E536991-5A25-42F7-83ED-33DA77E2A00D}">
      <dgm:prSet/>
      <dgm:spPr/>
      <dgm:t>
        <a:bodyPr/>
        <a:lstStyle/>
        <a:p>
          <a:r>
            <a:rPr lang="en-GB" dirty="0"/>
            <a:t>Including change of schools, teacher or parental separation as well as day to day changes.</a:t>
          </a:r>
        </a:p>
      </dgm:t>
    </dgm:pt>
    <dgm:pt modelId="{D4B1E119-4E2B-4130-9DE8-D5AB3F05DC4D}" type="parTrans" cxnId="{AD7B67C5-7ADE-4D6F-98F2-67A5565799AA}">
      <dgm:prSet/>
      <dgm:spPr/>
      <dgm:t>
        <a:bodyPr/>
        <a:lstStyle/>
        <a:p>
          <a:endParaRPr lang="en-GB"/>
        </a:p>
      </dgm:t>
    </dgm:pt>
    <dgm:pt modelId="{1CFA7DCF-E2E6-4AE1-A330-D78B6610BA27}" type="sibTrans" cxnId="{AD7B67C5-7ADE-4D6F-98F2-67A5565799AA}">
      <dgm:prSet/>
      <dgm:spPr/>
      <dgm:t>
        <a:bodyPr/>
        <a:lstStyle/>
        <a:p>
          <a:endParaRPr lang="en-GB"/>
        </a:p>
      </dgm:t>
    </dgm:pt>
    <dgm:pt modelId="{CD8C893D-9BC4-401B-8B04-4E4B72202CCC}">
      <dgm:prSet/>
      <dgm:spPr/>
      <dgm:t>
        <a:bodyPr/>
        <a:lstStyle/>
        <a:p>
          <a:r>
            <a:rPr lang="en-GB" dirty="0"/>
            <a:t>Including challenging behaviour, difficulties with unstructured tasks or conforming with social rules.</a:t>
          </a:r>
        </a:p>
      </dgm:t>
    </dgm:pt>
    <dgm:pt modelId="{D9834AA6-9512-40C8-821C-CAB3C1518792}" type="parTrans" cxnId="{FD94279A-E1D1-4C68-8193-885CF3FB3455}">
      <dgm:prSet/>
      <dgm:spPr/>
      <dgm:t>
        <a:bodyPr/>
        <a:lstStyle/>
        <a:p>
          <a:endParaRPr lang="en-GB"/>
        </a:p>
      </dgm:t>
    </dgm:pt>
    <dgm:pt modelId="{30BD16B3-EF79-4D78-AA3A-4FBEF69DC32C}" type="sibTrans" cxnId="{FD94279A-E1D1-4C68-8193-885CF3FB3455}">
      <dgm:prSet/>
      <dgm:spPr/>
      <dgm:t>
        <a:bodyPr/>
        <a:lstStyle/>
        <a:p>
          <a:endParaRPr lang="en-GB"/>
        </a:p>
      </dgm:t>
    </dgm:pt>
    <dgm:pt modelId="{68F81161-F263-4987-A764-5321D7202EB0}">
      <dgm:prSet/>
      <dgm:spPr/>
      <dgm:t>
        <a:bodyPr/>
        <a:lstStyle/>
        <a:p>
          <a:r>
            <a:rPr lang="en-GB" dirty="0"/>
            <a:t>Difficulties with friendships, social isolation, frequent social misunderstandings and mistakes.</a:t>
          </a:r>
        </a:p>
      </dgm:t>
    </dgm:pt>
    <dgm:pt modelId="{B239BC7E-2758-42F6-B8AA-0C3A43D3C382}" type="parTrans" cxnId="{1601BABF-E954-4F30-BDAD-65113822D62D}">
      <dgm:prSet/>
      <dgm:spPr/>
      <dgm:t>
        <a:bodyPr/>
        <a:lstStyle/>
        <a:p>
          <a:endParaRPr lang="en-GB"/>
        </a:p>
      </dgm:t>
    </dgm:pt>
    <dgm:pt modelId="{A3DF765C-5235-45B7-A0AB-E23B1761F2CE}" type="sibTrans" cxnId="{1601BABF-E954-4F30-BDAD-65113822D62D}">
      <dgm:prSet/>
      <dgm:spPr/>
      <dgm:t>
        <a:bodyPr/>
        <a:lstStyle/>
        <a:p>
          <a:endParaRPr lang="en-GB"/>
        </a:p>
      </dgm:t>
    </dgm:pt>
    <dgm:pt modelId="{51482412-C951-477B-8701-AD026ED953E8}" type="pres">
      <dgm:prSet presAssocID="{368A9CBA-A624-4DB7-94C9-9179DC02B049}" presName="linear" presStyleCnt="0">
        <dgm:presLayoutVars>
          <dgm:animLvl val="lvl"/>
          <dgm:resizeHandles val="exact"/>
        </dgm:presLayoutVars>
      </dgm:prSet>
      <dgm:spPr/>
    </dgm:pt>
    <dgm:pt modelId="{829667DD-F542-4BC4-9AEE-270236DC9702}" type="pres">
      <dgm:prSet presAssocID="{9EA38550-17A8-46B4-B233-15AF6B7C8C31}" presName="parentText" presStyleLbl="node1" presStyleIdx="0" presStyleCnt="5">
        <dgm:presLayoutVars>
          <dgm:chMax val="0"/>
          <dgm:bulletEnabled val="1"/>
        </dgm:presLayoutVars>
      </dgm:prSet>
      <dgm:spPr/>
    </dgm:pt>
    <dgm:pt modelId="{42C0550B-925F-4762-8468-A63292D941FE}" type="pres">
      <dgm:prSet presAssocID="{9EA38550-17A8-46B4-B233-15AF6B7C8C31}" presName="childText" presStyleLbl="revTx" presStyleIdx="0" presStyleCnt="5">
        <dgm:presLayoutVars>
          <dgm:bulletEnabled val="1"/>
        </dgm:presLayoutVars>
      </dgm:prSet>
      <dgm:spPr/>
    </dgm:pt>
    <dgm:pt modelId="{0F4DAD14-274B-4130-A957-CD01953DEB5D}" type="pres">
      <dgm:prSet presAssocID="{75EF07E6-CBAF-435F-8232-1B7B1858D0C7}" presName="parentText" presStyleLbl="node1" presStyleIdx="1" presStyleCnt="5">
        <dgm:presLayoutVars>
          <dgm:chMax val="0"/>
          <dgm:bulletEnabled val="1"/>
        </dgm:presLayoutVars>
      </dgm:prSet>
      <dgm:spPr/>
    </dgm:pt>
    <dgm:pt modelId="{D9F4CCA7-28D4-40DE-A115-53EFC6775BBB}" type="pres">
      <dgm:prSet presAssocID="{75EF07E6-CBAF-435F-8232-1B7B1858D0C7}" presName="childText" presStyleLbl="revTx" presStyleIdx="1" presStyleCnt="5">
        <dgm:presLayoutVars>
          <dgm:bulletEnabled val="1"/>
        </dgm:presLayoutVars>
      </dgm:prSet>
      <dgm:spPr/>
    </dgm:pt>
    <dgm:pt modelId="{039B9333-AE38-4DE1-94A5-68998229F918}" type="pres">
      <dgm:prSet presAssocID="{D41F417C-37E9-4B9E-BC44-786B8AB9745D}" presName="parentText" presStyleLbl="node1" presStyleIdx="2" presStyleCnt="5">
        <dgm:presLayoutVars>
          <dgm:chMax val="0"/>
          <dgm:bulletEnabled val="1"/>
        </dgm:presLayoutVars>
      </dgm:prSet>
      <dgm:spPr/>
    </dgm:pt>
    <dgm:pt modelId="{CF54D029-958B-4910-B2B0-9D3D17E174B2}" type="pres">
      <dgm:prSet presAssocID="{D41F417C-37E9-4B9E-BC44-786B8AB9745D}" presName="childText" presStyleLbl="revTx" presStyleIdx="2" presStyleCnt="5">
        <dgm:presLayoutVars>
          <dgm:bulletEnabled val="1"/>
        </dgm:presLayoutVars>
      </dgm:prSet>
      <dgm:spPr/>
    </dgm:pt>
    <dgm:pt modelId="{3E4A2558-4223-48E4-828B-E7012DEC72C9}" type="pres">
      <dgm:prSet presAssocID="{17C6A85C-8B6A-4669-B3F1-7A0ADAA53ACF}" presName="parentText" presStyleLbl="node1" presStyleIdx="3" presStyleCnt="5">
        <dgm:presLayoutVars>
          <dgm:chMax val="0"/>
          <dgm:bulletEnabled val="1"/>
        </dgm:presLayoutVars>
      </dgm:prSet>
      <dgm:spPr/>
    </dgm:pt>
    <dgm:pt modelId="{B98D3406-74ED-4235-85F7-9F3D894E27A3}" type="pres">
      <dgm:prSet presAssocID="{17C6A85C-8B6A-4669-B3F1-7A0ADAA53ACF}" presName="childText" presStyleLbl="revTx" presStyleIdx="3" presStyleCnt="5">
        <dgm:presLayoutVars>
          <dgm:bulletEnabled val="1"/>
        </dgm:presLayoutVars>
      </dgm:prSet>
      <dgm:spPr/>
    </dgm:pt>
    <dgm:pt modelId="{97B80FE7-B5CD-4D6E-A2C6-F4624E0CE031}" type="pres">
      <dgm:prSet presAssocID="{3A8D1079-8F65-4D91-BB57-5E5ED3EC470A}" presName="parentText" presStyleLbl="node1" presStyleIdx="4" presStyleCnt="5">
        <dgm:presLayoutVars>
          <dgm:chMax val="0"/>
          <dgm:bulletEnabled val="1"/>
        </dgm:presLayoutVars>
      </dgm:prSet>
      <dgm:spPr/>
    </dgm:pt>
    <dgm:pt modelId="{394FDF0F-6054-4079-8F97-CCBB35468944}" type="pres">
      <dgm:prSet presAssocID="{3A8D1079-8F65-4D91-BB57-5E5ED3EC470A}" presName="childText" presStyleLbl="revTx" presStyleIdx="4" presStyleCnt="5">
        <dgm:presLayoutVars>
          <dgm:bulletEnabled val="1"/>
        </dgm:presLayoutVars>
      </dgm:prSet>
      <dgm:spPr/>
    </dgm:pt>
  </dgm:ptLst>
  <dgm:cxnLst>
    <dgm:cxn modelId="{F16AF307-6DA2-44A7-9136-D383489C7EF1}" srcId="{3A8D1079-8F65-4D91-BB57-5E5ED3EC470A}" destId="{C41C681D-E9D0-4CF0-B980-2E0C8F75D154}" srcOrd="0" destOrd="0" parTransId="{D0E39BEE-8F36-4A29-A7D7-620183F51785}" sibTransId="{919303F2-7CA0-495E-B3E6-324D0884C1D2}"/>
    <dgm:cxn modelId="{CAAA9111-9AD7-4C5A-8DD6-88A3810CF112}" type="presOf" srcId="{E5657E31-2716-45ED-9E22-976ABC810A45}" destId="{42C0550B-925F-4762-8468-A63292D941FE}" srcOrd="0" destOrd="0" presId="urn:microsoft.com/office/officeart/2005/8/layout/vList2"/>
    <dgm:cxn modelId="{D113EC19-5434-4C61-8B6B-004B511117F1}" type="presOf" srcId="{368A9CBA-A624-4DB7-94C9-9179DC02B049}" destId="{51482412-C951-477B-8701-AD026ED953E8}" srcOrd="0" destOrd="0" presId="urn:microsoft.com/office/officeart/2005/8/layout/vList2"/>
    <dgm:cxn modelId="{EF60AB3C-82D0-4655-9EC7-9DB1ADF2763D}" type="presOf" srcId="{D41F417C-37E9-4B9E-BC44-786B8AB9745D}" destId="{039B9333-AE38-4DE1-94A5-68998229F918}" srcOrd="0" destOrd="0" presId="urn:microsoft.com/office/officeart/2005/8/layout/vList2"/>
    <dgm:cxn modelId="{6322515C-00B8-43DA-B738-2B0A3FEE827A}" srcId="{368A9CBA-A624-4DB7-94C9-9179DC02B049}" destId="{9EA38550-17A8-46B4-B233-15AF6B7C8C31}" srcOrd="0" destOrd="0" parTransId="{935CD433-C7E5-40AD-8A35-65C526EC3FFD}" sibTransId="{B5B216ED-9279-4919-80B2-CD01C14382FF}"/>
    <dgm:cxn modelId="{2C69625E-783E-4DB1-87F0-D01C3ADBF6C7}" srcId="{9EA38550-17A8-46B4-B233-15AF6B7C8C31}" destId="{E5657E31-2716-45ED-9E22-976ABC810A45}" srcOrd="0" destOrd="0" parTransId="{7935CC00-52CE-406A-B08A-1D9485147F55}" sibTransId="{BC0F28C6-8CFB-44F0-A1D5-C21705C244F3}"/>
    <dgm:cxn modelId="{FC6D1F48-B82F-4E24-B3FD-4AC1A2C1672A}" srcId="{368A9CBA-A624-4DB7-94C9-9179DC02B049}" destId="{D41F417C-37E9-4B9E-BC44-786B8AB9745D}" srcOrd="2" destOrd="0" parTransId="{6CAB880F-50FE-499E-8299-4100789419E1}" sibTransId="{9241DC65-D83D-4B45-91EB-7C1FFFFBC5B6}"/>
    <dgm:cxn modelId="{AF2A704E-DB80-48B5-AD28-918CB7BAE9D2}" srcId="{368A9CBA-A624-4DB7-94C9-9179DC02B049}" destId="{3A8D1079-8F65-4D91-BB57-5E5ED3EC470A}" srcOrd="4" destOrd="0" parTransId="{D754FE60-37B5-4600-99D3-05935A7B072D}" sibTransId="{3C34A29B-3A7E-41B2-B191-3A0D4AEBDC33}"/>
    <dgm:cxn modelId="{3C481A71-B227-4D2E-B613-78FCDB175E54}" type="presOf" srcId="{75EF07E6-CBAF-435F-8232-1B7B1858D0C7}" destId="{0F4DAD14-274B-4130-A957-CD01953DEB5D}" srcOrd="0" destOrd="0" presId="urn:microsoft.com/office/officeart/2005/8/layout/vList2"/>
    <dgm:cxn modelId="{0A747E7C-8A78-402C-BCE8-742D77CA24C0}" srcId="{368A9CBA-A624-4DB7-94C9-9179DC02B049}" destId="{17C6A85C-8B6A-4669-B3F1-7A0ADAA53ACF}" srcOrd="3" destOrd="0" parTransId="{271EDDED-993B-4DEC-9836-92CD0646140A}" sibTransId="{8103D2DE-3F02-4C4A-B31D-48D8D61739E2}"/>
    <dgm:cxn modelId="{3074BB91-805E-41D9-BD14-F8B695F28718}" type="presOf" srcId="{9EA38550-17A8-46B4-B233-15AF6B7C8C31}" destId="{829667DD-F542-4BC4-9AEE-270236DC9702}" srcOrd="0" destOrd="0" presId="urn:microsoft.com/office/officeart/2005/8/layout/vList2"/>
    <dgm:cxn modelId="{FD94279A-E1D1-4C68-8193-885CF3FB3455}" srcId="{D41F417C-37E9-4B9E-BC44-786B8AB9745D}" destId="{CD8C893D-9BC4-401B-8B04-4E4B72202CCC}" srcOrd="0" destOrd="0" parTransId="{D9834AA6-9512-40C8-821C-CAB3C1518792}" sibTransId="{30BD16B3-EF79-4D78-AA3A-4FBEF69DC32C}"/>
    <dgm:cxn modelId="{D896809B-8254-4023-B729-80E7CFF4B802}" type="presOf" srcId="{C41C681D-E9D0-4CF0-B980-2E0C8F75D154}" destId="{394FDF0F-6054-4079-8F97-CCBB35468944}" srcOrd="0" destOrd="0" presId="urn:microsoft.com/office/officeart/2005/8/layout/vList2"/>
    <dgm:cxn modelId="{43101CB0-C038-489A-93C6-5EBEB1792B12}" type="presOf" srcId="{3A8D1079-8F65-4D91-BB57-5E5ED3EC470A}" destId="{97B80FE7-B5CD-4D6E-A2C6-F4624E0CE031}" srcOrd="0" destOrd="0" presId="urn:microsoft.com/office/officeart/2005/8/layout/vList2"/>
    <dgm:cxn modelId="{1AB186BC-CDEA-4F46-9450-D637112C9839}" type="presOf" srcId="{CD8C893D-9BC4-401B-8B04-4E4B72202CCC}" destId="{CF54D029-958B-4910-B2B0-9D3D17E174B2}" srcOrd="0" destOrd="0" presId="urn:microsoft.com/office/officeart/2005/8/layout/vList2"/>
    <dgm:cxn modelId="{48FFA4BF-7415-4901-A711-80F07A90E151}" type="presOf" srcId="{5E536991-5A25-42F7-83ED-33DA77E2A00D}" destId="{D9F4CCA7-28D4-40DE-A115-53EFC6775BBB}" srcOrd="0" destOrd="0" presId="urn:microsoft.com/office/officeart/2005/8/layout/vList2"/>
    <dgm:cxn modelId="{1601BABF-E954-4F30-BDAD-65113822D62D}" srcId="{17C6A85C-8B6A-4669-B3F1-7A0ADAA53ACF}" destId="{68F81161-F263-4987-A764-5321D7202EB0}" srcOrd="0" destOrd="0" parTransId="{B239BC7E-2758-42F6-B8AA-0C3A43D3C382}" sibTransId="{A3DF765C-5235-45B7-A0AB-E23B1761F2CE}"/>
    <dgm:cxn modelId="{AD7B67C5-7ADE-4D6F-98F2-67A5565799AA}" srcId="{75EF07E6-CBAF-435F-8232-1B7B1858D0C7}" destId="{5E536991-5A25-42F7-83ED-33DA77E2A00D}" srcOrd="0" destOrd="0" parTransId="{D4B1E119-4E2B-4130-9DE8-D5AB3F05DC4D}" sibTransId="{1CFA7DCF-E2E6-4AE1-A330-D78B6610BA27}"/>
    <dgm:cxn modelId="{093EEFD7-7FF1-45EB-881A-F5C6A0E747F8}" type="presOf" srcId="{17C6A85C-8B6A-4669-B3F1-7A0ADAA53ACF}" destId="{3E4A2558-4223-48E4-828B-E7012DEC72C9}" srcOrd="0" destOrd="0" presId="urn:microsoft.com/office/officeart/2005/8/layout/vList2"/>
    <dgm:cxn modelId="{EE171CE8-0AAF-4A50-A2A2-83D1FEE39ADC}" srcId="{368A9CBA-A624-4DB7-94C9-9179DC02B049}" destId="{75EF07E6-CBAF-435F-8232-1B7B1858D0C7}" srcOrd="1" destOrd="0" parTransId="{A41B2F58-ACD9-4FD2-8670-01A421773431}" sibTransId="{5CB2CCC9-9739-45D3-A93E-F04FBB6D6962}"/>
    <dgm:cxn modelId="{6AAE81F6-CF72-40DF-BF38-2662B0A3DD9C}" type="presOf" srcId="{68F81161-F263-4987-A764-5321D7202EB0}" destId="{B98D3406-74ED-4235-85F7-9F3D894E27A3}" srcOrd="0" destOrd="0" presId="urn:microsoft.com/office/officeart/2005/8/layout/vList2"/>
    <dgm:cxn modelId="{733A5F2C-6AEA-4F3A-BE56-9CD300D2066C}" type="presParOf" srcId="{51482412-C951-477B-8701-AD026ED953E8}" destId="{829667DD-F542-4BC4-9AEE-270236DC9702}" srcOrd="0" destOrd="0" presId="urn:microsoft.com/office/officeart/2005/8/layout/vList2"/>
    <dgm:cxn modelId="{0A997314-D6E8-4052-A356-FFEE61EF49CE}" type="presParOf" srcId="{51482412-C951-477B-8701-AD026ED953E8}" destId="{42C0550B-925F-4762-8468-A63292D941FE}" srcOrd="1" destOrd="0" presId="urn:microsoft.com/office/officeart/2005/8/layout/vList2"/>
    <dgm:cxn modelId="{A8260A6B-6626-44F2-A46F-6D428877BEAE}" type="presParOf" srcId="{51482412-C951-477B-8701-AD026ED953E8}" destId="{0F4DAD14-274B-4130-A957-CD01953DEB5D}" srcOrd="2" destOrd="0" presId="urn:microsoft.com/office/officeart/2005/8/layout/vList2"/>
    <dgm:cxn modelId="{5261CADE-1153-4E40-AB54-F699DCF02A7D}" type="presParOf" srcId="{51482412-C951-477B-8701-AD026ED953E8}" destId="{D9F4CCA7-28D4-40DE-A115-53EFC6775BBB}" srcOrd="3" destOrd="0" presId="urn:microsoft.com/office/officeart/2005/8/layout/vList2"/>
    <dgm:cxn modelId="{47504F5E-224F-4FC6-B18D-E3295F9C0246}" type="presParOf" srcId="{51482412-C951-477B-8701-AD026ED953E8}" destId="{039B9333-AE38-4DE1-94A5-68998229F918}" srcOrd="4" destOrd="0" presId="urn:microsoft.com/office/officeart/2005/8/layout/vList2"/>
    <dgm:cxn modelId="{1D2B1248-9C35-413B-8819-E2E7515BDFBD}" type="presParOf" srcId="{51482412-C951-477B-8701-AD026ED953E8}" destId="{CF54D029-958B-4910-B2B0-9D3D17E174B2}" srcOrd="5" destOrd="0" presId="urn:microsoft.com/office/officeart/2005/8/layout/vList2"/>
    <dgm:cxn modelId="{EC7F072D-650F-445C-9EC4-CB1E7EF19007}" type="presParOf" srcId="{51482412-C951-477B-8701-AD026ED953E8}" destId="{3E4A2558-4223-48E4-828B-E7012DEC72C9}" srcOrd="6" destOrd="0" presId="urn:microsoft.com/office/officeart/2005/8/layout/vList2"/>
    <dgm:cxn modelId="{4F7EA28C-FF50-4C5D-88CB-F73457C3FC21}" type="presParOf" srcId="{51482412-C951-477B-8701-AD026ED953E8}" destId="{B98D3406-74ED-4235-85F7-9F3D894E27A3}" srcOrd="7" destOrd="0" presId="urn:microsoft.com/office/officeart/2005/8/layout/vList2"/>
    <dgm:cxn modelId="{FF874818-927A-46C0-B712-F05B1F15C0DC}" type="presParOf" srcId="{51482412-C951-477B-8701-AD026ED953E8}" destId="{97B80FE7-B5CD-4D6E-A2C6-F4624E0CE031}" srcOrd="8" destOrd="0" presId="urn:microsoft.com/office/officeart/2005/8/layout/vList2"/>
    <dgm:cxn modelId="{8B48221C-D7CE-4C82-8B53-3239CC0011CE}" type="presParOf" srcId="{51482412-C951-477B-8701-AD026ED953E8}" destId="{394FDF0F-6054-4079-8F97-CCBB3546894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9BA55EBC-6729-48C2-BF25-E838F87C76B0}">
      <dgm:prSet/>
      <dgm:spPr/>
      <dgm:t>
        <a:bodyPr/>
        <a:lstStyle/>
        <a:p>
          <a:pPr rtl="0"/>
          <a:r>
            <a:rPr lang="en-GB" b="0" dirty="0"/>
            <a:t>speech</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en-GB" b="0" dirty="0"/>
            <a:t>gestures </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en-GB" b="0" dirty="0"/>
            <a:t> language</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en-GB" b="0" dirty="0"/>
            <a:t>tone of voice</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F9CD5386-E2F8-439F-BF15-70A8E8E9CAE8}">
      <dgm:prSet/>
      <dgm:spPr/>
      <dgm:t>
        <a:bodyPr/>
        <a:lstStyle/>
        <a:p>
          <a:pPr rtl="0"/>
          <a:r>
            <a:rPr lang="en-GB" b="0" dirty="0"/>
            <a:t>eye contact</a:t>
          </a:r>
        </a:p>
      </dgm:t>
    </dgm:pt>
    <dgm:pt modelId="{D68C6C3C-722C-4F3A-A8D5-3A5D6E01E5BA}" type="parTrans" cxnId="{A68A2BE4-B6F8-45E0-AA3D-C9EED48F91BD}">
      <dgm:prSet/>
      <dgm:spPr/>
      <dgm:t>
        <a:bodyPr/>
        <a:lstStyle/>
        <a:p>
          <a:endParaRPr lang="en-GB" b="1"/>
        </a:p>
      </dgm:t>
    </dgm:pt>
    <dgm:pt modelId="{254CA909-E414-4AA3-A34B-2B913DD42C2A}" type="sibTrans" cxnId="{A68A2BE4-B6F8-45E0-AA3D-C9EED48F91BD}">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0" presStyleCnt="5">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1" presStyleCnt="5">
        <dgm:presLayoutVars>
          <dgm:chMax val="1"/>
          <dgm:bulletEnabled val="1"/>
        </dgm:presLayoutVars>
      </dgm:prSet>
      <dgm:spPr/>
    </dgm:pt>
    <dgm:pt modelId="{8148E0D7-776A-4884-82D1-8FB40E7C33AC}" type="pres">
      <dgm:prSet presAssocID="{2167F300-0FA0-4CA1-B177-D7CA35B32ADB}" presName="sp" presStyleCnt="0"/>
      <dgm:spPr/>
    </dgm:pt>
    <dgm:pt modelId="{DA4B59B2-4CF8-4754-8544-4DD81F64BBB2}" type="pres">
      <dgm:prSet presAssocID="{F9CD5386-E2F8-439F-BF15-70A8E8E9CAE8}" presName="linNode" presStyleCnt="0"/>
      <dgm:spPr/>
    </dgm:pt>
    <dgm:pt modelId="{C9B63274-C675-4AEE-9B9A-46A838AFE65D}" type="pres">
      <dgm:prSet presAssocID="{F9CD5386-E2F8-439F-BF15-70A8E8E9CAE8}" presName="parentText" presStyleLbl="node1" presStyleIdx="2" presStyleCnt="5">
        <dgm:presLayoutVars>
          <dgm:chMax val="1"/>
          <dgm:bulletEnabled val="1"/>
        </dgm:presLayoutVars>
      </dgm:prSet>
      <dgm:spPr/>
    </dgm:pt>
    <dgm:pt modelId="{6360FC96-03FF-4366-9A5D-6D6385910828}" type="pres">
      <dgm:prSet presAssocID="{254CA909-E414-4AA3-A34B-2B913DD42C2A}"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5">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5">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41E8AB70-11FC-4791-A041-BB92D57A6DC5}" type="presOf" srcId="{9BA55EBC-6729-48C2-BF25-E838F87C76B0}" destId="{06000900-4017-4EF8-923F-EDB719E6ADA6}" srcOrd="0" destOrd="0" presId="urn:microsoft.com/office/officeart/2005/8/layout/vList5"/>
    <dgm:cxn modelId="{5783F650-F42E-40EB-ABC5-97E60178B250}" type="presOf" srcId="{94B2B516-5CFF-4EEA-A659-0200473B0D8E}" destId="{50803E3C-1198-4354-9DB7-FBD3BBA21CA9}" srcOrd="0" destOrd="0" presId="urn:microsoft.com/office/officeart/2005/8/layout/vList5"/>
    <dgm:cxn modelId="{2AC2D851-06B2-492C-AEFC-060B85343819}" type="presOf" srcId="{4C64E958-E4FF-4630-A124-2A856A82410B}" destId="{9EC5F034-6398-4448-A7B8-ADC38AA5B553}" srcOrd="0" destOrd="0" presId="urn:microsoft.com/office/officeart/2005/8/layout/vList5"/>
    <dgm:cxn modelId="{01DBD17C-B277-4B46-9122-13DD9C1687BE}" srcId="{4C64E958-E4FF-4630-A124-2A856A82410B}" destId="{9BA55EBC-6729-48C2-BF25-E838F87C76B0}" srcOrd="0" destOrd="0" parTransId="{43DB9065-3469-4372-B82C-213D3F3C62B8}" sibTransId="{FF60D97A-67D7-4FAB-8F24-5D3F60BD0269}"/>
    <dgm:cxn modelId="{90D9209D-0C32-4437-BFD6-4EBD909AC04E}" srcId="{4C64E958-E4FF-4630-A124-2A856A82410B}" destId="{94B2B516-5CFF-4EEA-A659-0200473B0D8E}" srcOrd="1" destOrd="0" parTransId="{288A965F-C0C4-496F-B856-8358D150A0D6}" sibTransId="{2167F300-0FA0-4CA1-B177-D7CA35B32ADB}"/>
    <dgm:cxn modelId="{883012A9-B231-4874-82D7-78DA7F2DA669}" srcId="{4C64E958-E4FF-4630-A124-2A856A82410B}" destId="{439FBA99-BC5E-4800-B40C-5A4F7723E209}" srcOrd="3" destOrd="0" parTransId="{590C99BE-DA8D-4B1C-9D43-5612FF8A276E}" sibTransId="{12501A49-1B17-4EE9-87CE-B1198BE378D4}"/>
    <dgm:cxn modelId="{9724C1AC-D95C-4F1B-9C26-AD2E9BF661B9}" type="presOf" srcId="{439FBA99-BC5E-4800-B40C-5A4F7723E209}" destId="{BB2C8F34-CED4-4605-8866-54C14FB9D6FD}" srcOrd="0" destOrd="0" presId="urn:microsoft.com/office/officeart/2005/8/layout/vList5"/>
    <dgm:cxn modelId="{E6E5B9D7-49A2-4165-A428-6A4C62540F80}" type="presOf" srcId="{F9CD5386-E2F8-439F-BF15-70A8E8E9CAE8}" destId="{C9B63274-C675-4AEE-9B9A-46A838AFE65D}" srcOrd="0" destOrd="0" presId="urn:microsoft.com/office/officeart/2005/8/layout/vList5"/>
    <dgm:cxn modelId="{80FA91DF-4524-4328-8181-9659DD2C2BE5}" type="presOf" srcId="{CD6F1A46-05AF-4106-9ED2-10949200BCFB}" destId="{56D36579-67FD-4AFF-A3E2-DFBB8D6EA0C1}" srcOrd="0" destOrd="0" presId="urn:microsoft.com/office/officeart/2005/8/layout/vList5"/>
    <dgm:cxn modelId="{A68A2BE4-B6F8-45E0-AA3D-C9EED48F91BD}" srcId="{4C64E958-E4FF-4630-A124-2A856A82410B}" destId="{F9CD5386-E2F8-439F-BF15-70A8E8E9CAE8}" srcOrd="2" destOrd="0" parTransId="{D68C6C3C-722C-4F3A-A8D5-3A5D6E01E5BA}" sibTransId="{254CA909-E414-4AA3-A34B-2B913DD42C2A}"/>
    <dgm:cxn modelId="{C1E5B517-8134-4393-AD6F-7A2C3449AEBF}" type="presParOf" srcId="{9EC5F034-6398-4448-A7B8-ADC38AA5B553}" destId="{69D557A7-6528-45CE-93D4-1671FA6DDEA9}" srcOrd="0" destOrd="0" presId="urn:microsoft.com/office/officeart/2005/8/layout/vList5"/>
    <dgm:cxn modelId="{68418206-64FC-4E4C-BCEC-C8618E41A801}" type="presParOf" srcId="{69D557A7-6528-45CE-93D4-1671FA6DDEA9}" destId="{06000900-4017-4EF8-923F-EDB719E6ADA6}" srcOrd="0" destOrd="0" presId="urn:microsoft.com/office/officeart/2005/8/layout/vList5"/>
    <dgm:cxn modelId="{E352C0D8-DFBB-4FDE-98F3-2266E2F631DA}" type="presParOf" srcId="{9EC5F034-6398-4448-A7B8-ADC38AA5B553}" destId="{C57E193C-47EE-4B81-94A3-8990CF1A1205}" srcOrd="1" destOrd="0" presId="urn:microsoft.com/office/officeart/2005/8/layout/vList5"/>
    <dgm:cxn modelId="{D09B6D78-630B-4B75-B873-F74FB531B945}" type="presParOf" srcId="{9EC5F034-6398-4448-A7B8-ADC38AA5B553}" destId="{80262622-E3CD-46D1-93A2-22DD41A7A643}" srcOrd="2" destOrd="0" presId="urn:microsoft.com/office/officeart/2005/8/layout/vList5"/>
    <dgm:cxn modelId="{AADC4324-819D-468D-8340-DD2EFF7D9A70}" type="presParOf" srcId="{80262622-E3CD-46D1-93A2-22DD41A7A643}" destId="{50803E3C-1198-4354-9DB7-FBD3BBA21CA9}" srcOrd="0" destOrd="0" presId="urn:microsoft.com/office/officeart/2005/8/layout/vList5"/>
    <dgm:cxn modelId="{728D7D30-2F23-41DC-B0D3-6B8BD56263B3}" type="presParOf" srcId="{9EC5F034-6398-4448-A7B8-ADC38AA5B553}" destId="{8148E0D7-776A-4884-82D1-8FB40E7C33AC}" srcOrd="3" destOrd="0" presId="urn:microsoft.com/office/officeart/2005/8/layout/vList5"/>
    <dgm:cxn modelId="{F87142D3-D353-4F95-829D-53B850334F92}" type="presParOf" srcId="{9EC5F034-6398-4448-A7B8-ADC38AA5B553}" destId="{DA4B59B2-4CF8-4754-8544-4DD81F64BBB2}" srcOrd="4" destOrd="0" presId="urn:microsoft.com/office/officeart/2005/8/layout/vList5"/>
    <dgm:cxn modelId="{DD7A2611-1329-44F4-A0B4-4C7C0CC4CD3B}" type="presParOf" srcId="{DA4B59B2-4CF8-4754-8544-4DD81F64BBB2}" destId="{C9B63274-C675-4AEE-9B9A-46A838AFE65D}" srcOrd="0" destOrd="0" presId="urn:microsoft.com/office/officeart/2005/8/layout/vList5"/>
    <dgm:cxn modelId="{E57EB1E7-80B6-4382-A982-68018D5C2B4F}" type="presParOf" srcId="{9EC5F034-6398-4448-A7B8-ADC38AA5B553}" destId="{6360FC96-03FF-4366-9A5D-6D6385910828}" srcOrd="5" destOrd="0" presId="urn:microsoft.com/office/officeart/2005/8/layout/vList5"/>
    <dgm:cxn modelId="{61BD3C8D-D257-408C-A0D0-1FE828D49862}" type="presParOf" srcId="{9EC5F034-6398-4448-A7B8-ADC38AA5B553}" destId="{C77F4C9F-8FB6-478C-81C4-9E300E51A4B1}" srcOrd="6" destOrd="0" presId="urn:microsoft.com/office/officeart/2005/8/layout/vList5"/>
    <dgm:cxn modelId="{34F41F15-D3F1-47C5-A724-2F2E51DE3BCB}" type="presParOf" srcId="{C77F4C9F-8FB6-478C-81C4-9E300E51A4B1}" destId="{BB2C8F34-CED4-4605-8866-54C14FB9D6FD}" srcOrd="0" destOrd="0" presId="urn:microsoft.com/office/officeart/2005/8/layout/vList5"/>
    <dgm:cxn modelId="{EE0E4E8F-CBBB-4C19-B34D-A1535FED3859}" type="presParOf" srcId="{9EC5F034-6398-4448-A7B8-ADC38AA5B553}" destId="{ACCA7011-AF0E-4EE2-8DBE-6C596012F5FA}" srcOrd="7" destOrd="0" presId="urn:microsoft.com/office/officeart/2005/8/layout/vList5"/>
    <dgm:cxn modelId="{3DD78D6D-57F4-40A6-A635-7AEF48980773}" type="presParOf" srcId="{9EC5F034-6398-4448-A7B8-ADC38AA5B553}" destId="{1B071CEA-E466-4864-AA61-67906A06A418}" srcOrd="8" destOrd="0" presId="urn:microsoft.com/office/officeart/2005/8/layout/vList5"/>
    <dgm:cxn modelId="{49A310F3-7E73-4F46-A868-1F93A9E5B4E6}" type="presParOf" srcId="{1B071CEA-E466-4864-AA61-67906A06A418}" destId="{56D36579-67FD-4AFF-A3E2-DFBB8D6EA0C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Don’t use figurative language, avoid idiom and metaphor</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C23FE3EA-A2D7-4A8A-8038-9D2FE7983CD6}">
      <dgm:prSet phldrT="[Text]"/>
      <dgm:spPr/>
      <dgm:t>
        <a:bodyPr/>
        <a:lstStyle/>
        <a:p>
          <a:r>
            <a:rPr lang="en-GB" dirty="0"/>
            <a:t>Use visual cues such as pictures, lists or written material to support your interaction*</a:t>
          </a:r>
        </a:p>
      </dgm:t>
    </dgm:pt>
    <dgm:pt modelId="{CBE33819-21CB-4BE9-A056-58953CDEA98D}" type="parTrans" cxnId="{51E99FB2-0364-410C-AEC7-456ACEF5EE61}">
      <dgm:prSet/>
      <dgm:spPr/>
      <dgm:t>
        <a:bodyPr/>
        <a:lstStyle/>
        <a:p>
          <a:endParaRPr lang="en-GB"/>
        </a:p>
      </dgm:t>
    </dgm:pt>
    <dgm:pt modelId="{C0A3F3DD-8506-468F-A7F9-DD7BEFC53791}" type="sibTrans" cxnId="{51E99FB2-0364-410C-AEC7-456ACEF5EE61}">
      <dgm:prSet/>
      <dgm:spPr/>
      <dgm:t>
        <a:bodyPr/>
        <a:lstStyle/>
        <a:p>
          <a:endParaRPr lang="en-GB"/>
        </a:p>
      </dgm:t>
    </dgm:pt>
    <dgm:pt modelId="{8EDB7746-9C75-4B60-88F7-1038B9D446BC}">
      <dgm:prSet phldrT="[Text]"/>
      <dgm:spPr/>
      <dgm:t>
        <a:bodyPr/>
        <a:lstStyle/>
        <a:p>
          <a:r>
            <a:rPr lang="en-GB" dirty="0"/>
            <a:t>Say what you mean, and mean what you say</a:t>
          </a:r>
        </a:p>
      </dgm:t>
    </dgm:pt>
    <dgm:pt modelId="{FAFE1F84-A06E-4132-B6E8-D52D3E3053EE}" type="parTrans" cxnId="{357C3E52-4654-4E15-82FC-64FBE9DC7D10}">
      <dgm:prSet/>
      <dgm:spPr/>
      <dgm:t>
        <a:bodyPr/>
        <a:lstStyle/>
        <a:p>
          <a:endParaRPr lang="en-GB"/>
        </a:p>
      </dgm:t>
    </dgm:pt>
    <dgm:pt modelId="{E8F93E1C-4D3D-4583-A3AA-3726BFF0F027}" type="sibTrans" cxnId="{357C3E52-4654-4E15-82FC-64FBE9DC7D10}">
      <dgm:prSet/>
      <dgm:spPr/>
      <dgm:t>
        <a:bodyPr/>
        <a:lstStyle/>
        <a:p>
          <a:endParaRPr lang="en-GB"/>
        </a:p>
      </dgm:t>
    </dgm:pt>
    <dgm:pt modelId="{927C7A74-624A-4B2D-9B96-B158249DF4A1}">
      <dgm:prSet phldrT="[Text]"/>
      <dgm:spPr/>
      <dgm:t>
        <a:bodyPr/>
        <a:lstStyle/>
        <a:p>
          <a:r>
            <a:rPr lang="en-GB" dirty="0"/>
            <a:t>Use a calm, consistent tone of voice</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Don’t rely on non verbal communication to convey or emphasise a point</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Don’t make assumptions about feelings based on body language, facial expression or eye contact</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Allow extra time for the child to process what you are saying</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Keep your facial expressions to a minimum to avoid confusion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E41DAF38-BC0D-4F9C-9342-A467F2EF0F2D}">
      <dgm:prSet phldrT="[Text]"/>
      <dgm:spPr/>
      <dgm:t>
        <a:bodyPr/>
        <a:lstStyle/>
        <a:p>
          <a:r>
            <a:rPr lang="en-GB" dirty="0"/>
            <a:t>Be specific, and check that the child has understood you</a:t>
          </a:r>
        </a:p>
      </dgm:t>
    </dgm:pt>
    <dgm:pt modelId="{071F354F-A86D-4320-B775-17A15A76979F}" type="parTrans" cxnId="{34E598E2-97DA-4B72-B695-5DC20253DB8A}">
      <dgm:prSet/>
      <dgm:spPr/>
      <dgm:t>
        <a:bodyPr/>
        <a:lstStyle/>
        <a:p>
          <a:endParaRPr lang="en-GB"/>
        </a:p>
      </dgm:t>
    </dgm:pt>
    <dgm:pt modelId="{77945E77-8040-4C79-9561-0B4D4F20EAFD}" type="sibTrans" cxnId="{34E598E2-97DA-4B72-B695-5DC20253DB8A}">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9">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9">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9">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9">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9">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9">
        <dgm:presLayoutVars>
          <dgm:bulletEnabled val="1"/>
        </dgm:presLayoutVars>
      </dgm:prSet>
      <dgm:spPr/>
    </dgm:pt>
    <dgm:pt modelId="{B168FF97-8A65-40BD-B6CC-A262B8B39444}" type="pres">
      <dgm:prSet presAssocID="{40B124A7-2B5B-4C0B-8017-B4CE410A62E9}" presName="sibTrans" presStyleCnt="0"/>
      <dgm:spPr/>
    </dgm:pt>
    <dgm:pt modelId="{11CF6DAB-0C0E-4C1B-8964-0E4E57D4B3CE}" type="pres">
      <dgm:prSet presAssocID="{E41DAF38-BC0D-4F9C-9342-A467F2EF0F2D}" presName="node" presStyleLbl="node1" presStyleIdx="6" presStyleCnt="9">
        <dgm:presLayoutVars>
          <dgm:bulletEnabled val="1"/>
        </dgm:presLayoutVars>
      </dgm:prSet>
      <dgm:spPr/>
    </dgm:pt>
    <dgm:pt modelId="{8E38232A-0B35-41DA-8357-872C35BDAD89}" type="pres">
      <dgm:prSet presAssocID="{77945E77-8040-4C79-9561-0B4D4F20EAFD}" presName="sibTrans" presStyleCnt="0"/>
      <dgm:spPr/>
    </dgm:pt>
    <dgm:pt modelId="{0BD132A9-3C5A-47AD-B270-80C741D1514B}" type="pres">
      <dgm:prSet presAssocID="{C23FE3EA-A2D7-4A8A-8038-9D2FE7983CD6}" presName="node" presStyleLbl="node1" presStyleIdx="7" presStyleCnt="9">
        <dgm:presLayoutVars>
          <dgm:bulletEnabled val="1"/>
        </dgm:presLayoutVars>
      </dgm:prSet>
      <dgm:spPr/>
    </dgm:pt>
    <dgm:pt modelId="{12A93F7F-4CFB-41FA-AC8C-9CF24EFDB073}" type="pres">
      <dgm:prSet presAssocID="{C0A3F3DD-8506-468F-A7F9-DD7BEFC53791}" presName="sibTrans" presStyleCnt="0"/>
      <dgm:spPr/>
    </dgm:pt>
    <dgm:pt modelId="{1CEA7B33-45C5-4E36-84CC-50C6B7703768}" type="pres">
      <dgm:prSet presAssocID="{8EDB7746-9C75-4B60-88F7-1038B9D446BC}" presName="node" presStyleLbl="node1" presStyleIdx="8" presStyleCnt="9">
        <dgm:presLayoutVars>
          <dgm:bulletEnabled val="1"/>
        </dgm:presLayoutVars>
      </dgm:prSet>
      <dgm:spPr/>
    </dgm:pt>
  </dgm:ptLst>
  <dgm:cxnLst>
    <dgm:cxn modelId="{4D54A205-F30B-4277-964A-34815246F7F4}" type="presOf" srcId="{E53A08D1-018C-4596-825B-31168D976D9A}" destId="{8347E656-090C-4063-82E7-81BCD4E2D4C8}" srcOrd="0" destOrd="0" presId="urn:microsoft.com/office/officeart/2005/8/layout/default"/>
    <dgm:cxn modelId="{6E03FF09-68AC-4041-A0CF-15D8BD3DE750}" type="presOf" srcId="{8EDB7746-9C75-4B60-88F7-1038B9D446BC}" destId="{1CEA7B33-45C5-4E36-84CC-50C6B7703768}"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F49AB72B-8EFF-4F8A-AD9A-6458E49F3839}" type="presOf" srcId="{C23FE3EA-A2D7-4A8A-8038-9D2FE7983CD6}" destId="{0BD132A9-3C5A-47AD-B270-80C741D1514B}"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BDA35B51-9D40-49FB-903C-1294BB931DBF}" type="presOf" srcId="{927C7A74-624A-4B2D-9B96-B158249DF4A1}" destId="{853BFE7B-E0FC-4DF7-BCA8-6F59DF9B13C1}" srcOrd="0" destOrd="0" presId="urn:microsoft.com/office/officeart/2005/8/layout/default"/>
    <dgm:cxn modelId="{357C3E52-4654-4E15-82FC-64FBE9DC7D10}" srcId="{E53A08D1-018C-4596-825B-31168D976D9A}" destId="{8EDB7746-9C75-4B60-88F7-1038B9D446BC}" srcOrd="8" destOrd="0" parTransId="{FAFE1F84-A06E-4132-B6E8-D52D3E3053EE}" sibTransId="{E8F93E1C-4D3D-4583-A3AA-3726BFF0F027}"/>
    <dgm:cxn modelId="{91725C5A-A383-4264-822B-788E56C316F3}" type="presOf" srcId="{ADD581EE-658A-4AA0-9EC0-9EFD1A52F901}" destId="{546E6C87-5C56-4F7E-BDAA-70A3373A6915}" srcOrd="0" destOrd="0" presId="urn:microsoft.com/office/officeart/2005/8/layout/default"/>
    <dgm:cxn modelId="{FAA04D7D-664D-46DB-9F0F-6CEABAA3B4E0}" type="presOf" srcId="{E41DAF38-BC0D-4F9C-9342-A467F2EF0F2D}" destId="{11CF6DAB-0C0E-4C1B-8964-0E4E57D4B3CE}" srcOrd="0" destOrd="0" presId="urn:microsoft.com/office/officeart/2005/8/layout/default"/>
    <dgm:cxn modelId="{E3D03684-9F43-49DC-B3D4-BB14D959D24A}" type="presOf" srcId="{EC7148F9-8645-486F-8F0C-18E9FD657D66}" destId="{E762F25F-340B-4E11-A648-6BBA11CD44E6}" srcOrd="0" destOrd="0" presId="urn:microsoft.com/office/officeart/2005/8/layout/default"/>
    <dgm:cxn modelId="{2F640A8A-4091-4B91-B1DD-704A6D23B1BB}" type="presOf" srcId="{F211B538-3EC1-4977-84B0-1B91997255C9}" destId="{69913D9C-353A-446D-96BB-1BD819E7114D}" srcOrd="0" destOrd="0" presId="urn:microsoft.com/office/officeart/2005/8/layout/default"/>
    <dgm:cxn modelId="{7A81D69F-BBB6-4075-B709-715CFACE8524}" type="presOf" srcId="{105C564B-11B4-4D52-84BB-11C162B39AF4}" destId="{A616FB66-BADE-4A7A-9FB0-EDB91F4EBB3D}"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51E99FB2-0364-410C-AEC7-456ACEF5EE61}" srcId="{E53A08D1-018C-4596-825B-31168D976D9A}" destId="{C23FE3EA-A2D7-4A8A-8038-9D2FE7983CD6}" srcOrd="7" destOrd="0" parTransId="{CBE33819-21CB-4BE9-A056-58953CDEA98D}" sibTransId="{C0A3F3DD-8506-468F-A7F9-DD7BEFC53791}"/>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34E598E2-97DA-4B72-B695-5DC20253DB8A}" srcId="{E53A08D1-018C-4596-825B-31168D976D9A}" destId="{E41DAF38-BC0D-4F9C-9342-A467F2EF0F2D}" srcOrd="6" destOrd="0" parTransId="{071F354F-A86D-4320-B775-17A15A76979F}" sibTransId="{77945E77-8040-4C79-9561-0B4D4F20EAFD}"/>
    <dgm:cxn modelId="{4BF1ADE6-34B2-43D0-8CE8-55B428728761}" type="presOf" srcId="{F6D893BE-C757-4182-90DC-7A5C108E6604}" destId="{3FAA9FD3-F221-4A2E-88A0-21BC34430E5E}" srcOrd="0" destOrd="0" presId="urn:microsoft.com/office/officeart/2005/8/layout/default"/>
    <dgm:cxn modelId="{801B652A-6D36-4DA0-A99C-00C556773151}" type="presParOf" srcId="{8347E656-090C-4063-82E7-81BCD4E2D4C8}" destId="{A616FB66-BADE-4A7A-9FB0-EDB91F4EBB3D}" srcOrd="0" destOrd="0" presId="urn:microsoft.com/office/officeart/2005/8/layout/default"/>
    <dgm:cxn modelId="{AB64BBC9-3196-488B-8C8B-5557B102434B}" type="presParOf" srcId="{8347E656-090C-4063-82E7-81BCD4E2D4C8}" destId="{8B60EE49-A9C2-4F86-A8DC-A7C44C87AA33}" srcOrd="1" destOrd="0" presId="urn:microsoft.com/office/officeart/2005/8/layout/default"/>
    <dgm:cxn modelId="{1993700E-CCE1-42A0-A70D-C9B49E3C3770}" type="presParOf" srcId="{8347E656-090C-4063-82E7-81BCD4E2D4C8}" destId="{853BFE7B-E0FC-4DF7-BCA8-6F59DF9B13C1}" srcOrd="2" destOrd="0" presId="urn:microsoft.com/office/officeart/2005/8/layout/default"/>
    <dgm:cxn modelId="{F5C2037C-E97E-4921-A12D-9E4E07BAEDA4}" type="presParOf" srcId="{8347E656-090C-4063-82E7-81BCD4E2D4C8}" destId="{3115B4D0-32CF-41A7-8F7D-688FFDDD6731}" srcOrd="3" destOrd="0" presId="urn:microsoft.com/office/officeart/2005/8/layout/default"/>
    <dgm:cxn modelId="{8B3F1C23-A7DC-4A5C-9E35-F68F94095A2A}" type="presParOf" srcId="{8347E656-090C-4063-82E7-81BCD4E2D4C8}" destId="{3FAA9FD3-F221-4A2E-88A0-21BC34430E5E}" srcOrd="4" destOrd="0" presId="urn:microsoft.com/office/officeart/2005/8/layout/default"/>
    <dgm:cxn modelId="{A131A43D-568C-40BB-85A6-03F31B9A3E7A}" type="presParOf" srcId="{8347E656-090C-4063-82E7-81BCD4E2D4C8}" destId="{1C5AB1EC-26AD-45ED-99EC-CDB909A26388}" srcOrd="5" destOrd="0" presId="urn:microsoft.com/office/officeart/2005/8/layout/default"/>
    <dgm:cxn modelId="{18DAE301-8D60-4828-9EDC-2E7AC156AAE3}" type="presParOf" srcId="{8347E656-090C-4063-82E7-81BCD4E2D4C8}" destId="{69913D9C-353A-446D-96BB-1BD819E7114D}" srcOrd="6" destOrd="0" presId="urn:microsoft.com/office/officeart/2005/8/layout/default"/>
    <dgm:cxn modelId="{0096DCCE-4FD1-4468-BA14-184B70F8A799}" type="presParOf" srcId="{8347E656-090C-4063-82E7-81BCD4E2D4C8}" destId="{729EAA9C-3758-4C84-A5EB-FD757CDD7E34}" srcOrd="7" destOrd="0" presId="urn:microsoft.com/office/officeart/2005/8/layout/default"/>
    <dgm:cxn modelId="{2C07FF77-3551-48A6-B849-84947FA1BC31}" type="presParOf" srcId="{8347E656-090C-4063-82E7-81BCD4E2D4C8}" destId="{E762F25F-340B-4E11-A648-6BBA11CD44E6}" srcOrd="8" destOrd="0" presId="urn:microsoft.com/office/officeart/2005/8/layout/default"/>
    <dgm:cxn modelId="{4C013D6A-209D-45AE-9E36-461F1E3ADD3A}" type="presParOf" srcId="{8347E656-090C-4063-82E7-81BCD4E2D4C8}" destId="{C9A2E72C-22EB-436D-B75B-6986A0114CDE}" srcOrd="9" destOrd="0" presId="urn:microsoft.com/office/officeart/2005/8/layout/default"/>
    <dgm:cxn modelId="{7CEE35E7-DCEE-41A9-AB97-BCBD7EE1E7FA}" type="presParOf" srcId="{8347E656-090C-4063-82E7-81BCD4E2D4C8}" destId="{546E6C87-5C56-4F7E-BDAA-70A3373A6915}" srcOrd="10" destOrd="0" presId="urn:microsoft.com/office/officeart/2005/8/layout/default"/>
    <dgm:cxn modelId="{152E1FF3-1A6D-4744-985A-996D59A18975}" type="presParOf" srcId="{8347E656-090C-4063-82E7-81BCD4E2D4C8}" destId="{B168FF97-8A65-40BD-B6CC-A262B8B39444}" srcOrd="11" destOrd="0" presId="urn:microsoft.com/office/officeart/2005/8/layout/default"/>
    <dgm:cxn modelId="{67588823-46B3-4EF4-B162-4E5E6F08516F}" type="presParOf" srcId="{8347E656-090C-4063-82E7-81BCD4E2D4C8}" destId="{11CF6DAB-0C0E-4C1B-8964-0E4E57D4B3CE}" srcOrd="12" destOrd="0" presId="urn:microsoft.com/office/officeart/2005/8/layout/default"/>
    <dgm:cxn modelId="{B931E83E-A5C0-4D9B-8B56-FFE686FC97C4}" type="presParOf" srcId="{8347E656-090C-4063-82E7-81BCD4E2D4C8}" destId="{8E38232A-0B35-41DA-8357-872C35BDAD89}" srcOrd="13" destOrd="0" presId="urn:microsoft.com/office/officeart/2005/8/layout/default"/>
    <dgm:cxn modelId="{4BD5A59E-7E54-4859-A09A-B783C3BDED75}" type="presParOf" srcId="{8347E656-090C-4063-82E7-81BCD4E2D4C8}" destId="{0BD132A9-3C5A-47AD-B270-80C741D1514B}" srcOrd="14" destOrd="0" presId="urn:microsoft.com/office/officeart/2005/8/layout/default"/>
    <dgm:cxn modelId="{42449F1B-9647-4E74-801C-76BA519426F1}" type="presParOf" srcId="{8347E656-090C-4063-82E7-81BCD4E2D4C8}" destId="{12A93F7F-4CFB-41FA-AC8C-9CF24EFDB073}" srcOrd="15" destOrd="0" presId="urn:microsoft.com/office/officeart/2005/8/layout/default"/>
    <dgm:cxn modelId="{04F175F0-1761-45E1-951B-90685E013B5D}" type="presParOf" srcId="{8347E656-090C-4063-82E7-81BCD4E2D4C8}" destId="{1CEA7B33-45C5-4E36-84CC-50C6B770376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n-GB"/>
        </a:p>
      </dgm:t>
    </dgm:pt>
    <dgm:pt modelId="{9BA55EBC-6729-48C2-BF25-E838F87C76B0}">
      <dgm:prSet/>
      <dgm:spPr/>
      <dgm:t>
        <a:bodyPr/>
        <a:lstStyle/>
        <a:p>
          <a:pPr rtl="0"/>
          <a:r>
            <a:rPr lang="en-GB" b="0" dirty="0"/>
            <a:t>sharing</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en-GB" b="0" dirty="0"/>
            <a:t>giving and receiving compliments</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en-GB" b="0" dirty="0"/>
            <a:t> offering comfort to others</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en-GB" b="0" dirty="0"/>
            <a:t>taking turns in conversation</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B5CD45EA-D6AB-4055-AC02-0704BF8C44C7}">
      <dgm:prSet/>
      <dgm:spPr/>
      <dgm:t>
        <a:bodyPr/>
        <a:lstStyle/>
        <a:p>
          <a:pPr rtl="0"/>
          <a:r>
            <a:rPr lang="en-GB" b="0" dirty="0"/>
            <a:t>recognising humour or sarcasm</a:t>
          </a:r>
        </a:p>
      </dgm:t>
    </dgm:pt>
    <dgm:pt modelId="{ABC1F70A-EEAA-42E3-AA05-7D8D2B779A2F}" type="parTrans" cxnId="{C44F997C-A562-463A-AD42-391F8795470C}">
      <dgm:prSet/>
      <dgm:spPr/>
      <dgm:t>
        <a:bodyPr/>
        <a:lstStyle/>
        <a:p>
          <a:endParaRPr lang="en-GB" b="1"/>
        </a:p>
      </dgm:t>
    </dgm:pt>
    <dgm:pt modelId="{ACDAD68C-3BF6-46B3-9FE1-03027BAFD5E8}" type="sibTrans" cxnId="{C44F997C-A562-463A-AD42-391F8795470C}">
      <dgm:prSet/>
      <dgm:spPr/>
      <dgm:t>
        <a:bodyPr/>
        <a:lstStyle/>
        <a:p>
          <a:endParaRPr lang="en-GB" b="1"/>
        </a:p>
      </dgm:t>
    </dgm:pt>
    <dgm:pt modelId="{6BD30BA1-BA32-425E-8701-D1440FA38320}">
      <dgm:prSet/>
      <dgm:spPr/>
      <dgm:t>
        <a:bodyPr/>
        <a:lstStyle/>
        <a:p>
          <a:pPr rtl="0"/>
          <a:r>
            <a:rPr lang="en-GB" b="0" dirty="0"/>
            <a:t>building and sustaining friendships</a:t>
          </a:r>
        </a:p>
      </dgm:t>
    </dgm:pt>
    <dgm:pt modelId="{6B3C9D98-627D-41C5-92D6-B1BB7835C5C6}" type="parTrans" cxnId="{476A7630-F4F8-4D60-B2F2-E5897B919ACF}">
      <dgm:prSet/>
      <dgm:spPr/>
      <dgm:t>
        <a:bodyPr/>
        <a:lstStyle/>
        <a:p>
          <a:endParaRPr lang="en-GB" b="1"/>
        </a:p>
      </dgm:t>
    </dgm:pt>
    <dgm:pt modelId="{89EFD219-5EDD-46CE-8E37-9A68BE8BFC83}" type="sibTrans" cxnId="{476A7630-F4F8-4D60-B2F2-E5897B919ACF}">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B52F19AD-5DD3-48E3-9DCD-6348829674DF}" type="pres">
      <dgm:prSet presAssocID="{6BD30BA1-BA32-425E-8701-D1440FA38320}" presName="linNode" presStyleCnt="0"/>
      <dgm:spPr/>
    </dgm:pt>
    <dgm:pt modelId="{CED4387D-77A0-44FC-81BC-5E64F4B88516}" type="pres">
      <dgm:prSet presAssocID="{6BD30BA1-BA32-425E-8701-D1440FA38320}" presName="parentText" presStyleLbl="node1" presStyleIdx="0" presStyleCnt="6" custLinFactNeighborX="-68367" custLinFactNeighborY="89163">
        <dgm:presLayoutVars>
          <dgm:chMax val="1"/>
          <dgm:bulletEnabled val="1"/>
        </dgm:presLayoutVars>
      </dgm:prSet>
      <dgm:spPr/>
    </dgm:pt>
    <dgm:pt modelId="{97364C44-EE17-417D-A77B-0930553E06EF}" type="pres">
      <dgm:prSet presAssocID="{89EFD219-5EDD-46CE-8E37-9A68BE8BFC83}" presName="sp" presStyleCnt="0"/>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1" presStyleCnt="6" custLinFactNeighborX="67588" custLinFactNeighborY="-15837">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2" presStyleCnt="6" custLinFactNeighborX="-68367" custLinFactNeighborY="24332">
        <dgm:presLayoutVars>
          <dgm:chMax val="1"/>
          <dgm:bulletEnabled val="1"/>
        </dgm:presLayoutVars>
      </dgm:prSet>
      <dgm:spPr/>
    </dgm:pt>
    <dgm:pt modelId="{8148E0D7-776A-4884-82D1-8FB40E7C33AC}" type="pres">
      <dgm:prSet presAssocID="{2167F300-0FA0-4CA1-B177-D7CA35B32ADB}"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6" custLinFactNeighborX="67588" custLinFactNeighborY="-80668">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6" custLinFactNeighborX="-68367" custLinFactNeighborY="-40499">
        <dgm:presLayoutVars>
          <dgm:chMax val="1"/>
          <dgm:bulletEnabled val="1"/>
        </dgm:presLayoutVars>
      </dgm:prSet>
      <dgm:spPr/>
    </dgm:pt>
    <dgm:pt modelId="{B105AA82-D070-4B18-B691-9C0386993F93}" type="pres">
      <dgm:prSet presAssocID="{B8D51E28-2AF4-429A-849A-D5744E9B3506}" presName="sp" presStyleCnt="0"/>
      <dgm:spPr/>
    </dgm:pt>
    <dgm:pt modelId="{5AEE0831-B961-4FEB-BDF8-266991802457}" type="pres">
      <dgm:prSet presAssocID="{B5CD45EA-D6AB-4055-AC02-0704BF8C44C7}" presName="linNode" presStyleCnt="0"/>
      <dgm:spPr/>
    </dgm:pt>
    <dgm:pt modelId="{76CD126F-D847-43FB-966E-7F9176FEF168}" type="pres">
      <dgm:prSet presAssocID="{B5CD45EA-D6AB-4055-AC02-0704BF8C44C7}" presName="parentText" presStyleLbl="node1" presStyleIdx="5" presStyleCnt="6" custLinFactY="-45499" custLinFactNeighborX="67588" custLinFactNeighborY="-100000">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E21FB009-9441-42CE-A2A1-4CD3FE0300DF}" type="presOf" srcId="{4C64E958-E4FF-4630-A124-2A856A82410B}" destId="{9EC5F034-6398-4448-A7B8-ADC38AA5B553}" srcOrd="0" destOrd="0" presId="urn:microsoft.com/office/officeart/2005/8/layout/vList5"/>
    <dgm:cxn modelId="{476A7630-F4F8-4D60-B2F2-E5897B919ACF}" srcId="{4C64E958-E4FF-4630-A124-2A856A82410B}" destId="{6BD30BA1-BA32-425E-8701-D1440FA38320}" srcOrd="0" destOrd="0" parTransId="{6B3C9D98-627D-41C5-92D6-B1BB7835C5C6}" sibTransId="{89EFD219-5EDD-46CE-8E37-9A68BE8BFC83}"/>
    <dgm:cxn modelId="{5C2B2637-8008-4CFA-BD34-78287EDB37C8}" type="presOf" srcId="{94B2B516-5CFF-4EEA-A659-0200473B0D8E}" destId="{50803E3C-1198-4354-9DB7-FBD3BBA21CA9}" srcOrd="0" destOrd="0" presId="urn:microsoft.com/office/officeart/2005/8/layout/vList5"/>
    <dgm:cxn modelId="{8C1CA750-7608-4325-BF76-7179CC13063C}" type="presOf" srcId="{9BA55EBC-6729-48C2-BF25-E838F87C76B0}" destId="{06000900-4017-4EF8-923F-EDB719E6ADA6}" srcOrd="0" destOrd="0" presId="urn:microsoft.com/office/officeart/2005/8/layout/vList5"/>
    <dgm:cxn modelId="{C44F997C-A562-463A-AD42-391F8795470C}" srcId="{4C64E958-E4FF-4630-A124-2A856A82410B}" destId="{B5CD45EA-D6AB-4055-AC02-0704BF8C44C7}" srcOrd="5" destOrd="0" parTransId="{ABC1F70A-EEAA-42E3-AA05-7D8D2B779A2F}" sibTransId="{ACDAD68C-3BF6-46B3-9FE1-03027BAFD5E8}"/>
    <dgm:cxn modelId="{01DBD17C-B277-4B46-9122-13DD9C1687BE}" srcId="{4C64E958-E4FF-4630-A124-2A856A82410B}" destId="{9BA55EBC-6729-48C2-BF25-E838F87C76B0}" srcOrd="1" destOrd="0" parTransId="{43DB9065-3469-4372-B82C-213D3F3C62B8}" sibTransId="{FF60D97A-67D7-4FAB-8F24-5D3F60BD0269}"/>
    <dgm:cxn modelId="{90D9209D-0C32-4437-BFD6-4EBD909AC04E}" srcId="{4C64E958-E4FF-4630-A124-2A856A82410B}" destId="{94B2B516-5CFF-4EEA-A659-0200473B0D8E}" srcOrd="2" destOrd="0" parTransId="{288A965F-C0C4-496F-B856-8358D150A0D6}" sibTransId="{2167F300-0FA0-4CA1-B177-D7CA35B32ADB}"/>
    <dgm:cxn modelId="{34FAADA7-322E-4D73-B9D5-3FFC5E700174}" type="presOf" srcId="{B5CD45EA-D6AB-4055-AC02-0704BF8C44C7}" destId="{76CD126F-D847-43FB-966E-7F9176FEF168}" srcOrd="0" destOrd="0" presId="urn:microsoft.com/office/officeart/2005/8/layout/vList5"/>
    <dgm:cxn modelId="{883012A9-B231-4874-82D7-78DA7F2DA669}" srcId="{4C64E958-E4FF-4630-A124-2A856A82410B}" destId="{439FBA99-BC5E-4800-B40C-5A4F7723E209}" srcOrd="3" destOrd="0" parTransId="{590C99BE-DA8D-4B1C-9D43-5612FF8A276E}" sibTransId="{12501A49-1B17-4EE9-87CE-B1198BE378D4}"/>
    <dgm:cxn modelId="{904180B5-8A62-4986-A182-97EEFE7B6A8A}" type="presOf" srcId="{6BD30BA1-BA32-425E-8701-D1440FA38320}" destId="{CED4387D-77A0-44FC-81BC-5E64F4B88516}" srcOrd="0" destOrd="0" presId="urn:microsoft.com/office/officeart/2005/8/layout/vList5"/>
    <dgm:cxn modelId="{0D4DA0C6-4EDC-48C3-A830-EB481A824150}" type="presOf" srcId="{CD6F1A46-05AF-4106-9ED2-10949200BCFB}" destId="{56D36579-67FD-4AFF-A3E2-DFBB8D6EA0C1}" srcOrd="0" destOrd="0" presId="urn:microsoft.com/office/officeart/2005/8/layout/vList5"/>
    <dgm:cxn modelId="{F90FD1E7-CE15-4B9D-94A4-DCAE4685F047}" type="presOf" srcId="{439FBA99-BC5E-4800-B40C-5A4F7723E209}" destId="{BB2C8F34-CED4-4605-8866-54C14FB9D6FD}" srcOrd="0" destOrd="0" presId="urn:microsoft.com/office/officeart/2005/8/layout/vList5"/>
    <dgm:cxn modelId="{82BD4B3B-FE0D-4EEE-9DF3-1ECE8DC8A821}" type="presParOf" srcId="{9EC5F034-6398-4448-A7B8-ADC38AA5B553}" destId="{B52F19AD-5DD3-48E3-9DCD-6348829674DF}" srcOrd="0" destOrd="0" presId="urn:microsoft.com/office/officeart/2005/8/layout/vList5"/>
    <dgm:cxn modelId="{53F8349A-F91F-4451-9E51-F2955DABC4D4}" type="presParOf" srcId="{B52F19AD-5DD3-48E3-9DCD-6348829674DF}" destId="{CED4387D-77A0-44FC-81BC-5E64F4B88516}" srcOrd="0" destOrd="0" presId="urn:microsoft.com/office/officeart/2005/8/layout/vList5"/>
    <dgm:cxn modelId="{9A392332-EDF8-4D20-B4A6-52AD52A70062}" type="presParOf" srcId="{9EC5F034-6398-4448-A7B8-ADC38AA5B553}" destId="{97364C44-EE17-417D-A77B-0930553E06EF}" srcOrd="1" destOrd="0" presId="urn:microsoft.com/office/officeart/2005/8/layout/vList5"/>
    <dgm:cxn modelId="{BE226838-A265-4D74-AAC3-A7725D2030EC}" type="presParOf" srcId="{9EC5F034-6398-4448-A7B8-ADC38AA5B553}" destId="{69D557A7-6528-45CE-93D4-1671FA6DDEA9}" srcOrd="2" destOrd="0" presId="urn:microsoft.com/office/officeart/2005/8/layout/vList5"/>
    <dgm:cxn modelId="{E8A43721-71BA-4C59-820F-24D4CEC701A7}" type="presParOf" srcId="{69D557A7-6528-45CE-93D4-1671FA6DDEA9}" destId="{06000900-4017-4EF8-923F-EDB719E6ADA6}" srcOrd="0" destOrd="0" presId="urn:microsoft.com/office/officeart/2005/8/layout/vList5"/>
    <dgm:cxn modelId="{1A7497AD-4431-4DB9-85F7-D571E1C6980D}" type="presParOf" srcId="{9EC5F034-6398-4448-A7B8-ADC38AA5B553}" destId="{C57E193C-47EE-4B81-94A3-8990CF1A1205}" srcOrd="3" destOrd="0" presId="urn:microsoft.com/office/officeart/2005/8/layout/vList5"/>
    <dgm:cxn modelId="{41BD265C-E598-4C6C-AEE8-77DB3FE288AC}" type="presParOf" srcId="{9EC5F034-6398-4448-A7B8-ADC38AA5B553}" destId="{80262622-E3CD-46D1-93A2-22DD41A7A643}" srcOrd="4" destOrd="0" presId="urn:microsoft.com/office/officeart/2005/8/layout/vList5"/>
    <dgm:cxn modelId="{C68F7C25-004E-4803-B108-1AADC29C0D8B}" type="presParOf" srcId="{80262622-E3CD-46D1-93A2-22DD41A7A643}" destId="{50803E3C-1198-4354-9DB7-FBD3BBA21CA9}" srcOrd="0" destOrd="0" presId="urn:microsoft.com/office/officeart/2005/8/layout/vList5"/>
    <dgm:cxn modelId="{A532C978-0ECE-4015-A3E2-8C5904395CD2}" type="presParOf" srcId="{9EC5F034-6398-4448-A7B8-ADC38AA5B553}" destId="{8148E0D7-776A-4884-82D1-8FB40E7C33AC}" srcOrd="5" destOrd="0" presId="urn:microsoft.com/office/officeart/2005/8/layout/vList5"/>
    <dgm:cxn modelId="{AAA86E35-B370-4546-B6F7-DCE87C7DFE7A}" type="presParOf" srcId="{9EC5F034-6398-4448-A7B8-ADC38AA5B553}" destId="{C77F4C9F-8FB6-478C-81C4-9E300E51A4B1}" srcOrd="6" destOrd="0" presId="urn:microsoft.com/office/officeart/2005/8/layout/vList5"/>
    <dgm:cxn modelId="{DBFE57F1-8419-4902-B2A3-005299CFCCA7}" type="presParOf" srcId="{C77F4C9F-8FB6-478C-81C4-9E300E51A4B1}" destId="{BB2C8F34-CED4-4605-8866-54C14FB9D6FD}" srcOrd="0" destOrd="0" presId="urn:microsoft.com/office/officeart/2005/8/layout/vList5"/>
    <dgm:cxn modelId="{1C7A213A-7675-4E00-B56F-27C245F92E84}" type="presParOf" srcId="{9EC5F034-6398-4448-A7B8-ADC38AA5B553}" destId="{ACCA7011-AF0E-4EE2-8DBE-6C596012F5FA}" srcOrd="7" destOrd="0" presId="urn:microsoft.com/office/officeart/2005/8/layout/vList5"/>
    <dgm:cxn modelId="{E6FCD036-5F9A-4150-B9DD-FC024F314588}" type="presParOf" srcId="{9EC5F034-6398-4448-A7B8-ADC38AA5B553}" destId="{1B071CEA-E466-4864-AA61-67906A06A418}" srcOrd="8" destOrd="0" presId="urn:microsoft.com/office/officeart/2005/8/layout/vList5"/>
    <dgm:cxn modelId="{A37939D2-5AD4-49CA-8C6F-5E94415835A2}" type="presParOf" srcId="{1B071CEA-E466-4864-AA61-67906A06A418}" destId="{56D36579-67FD-4AFF-A3E2-DFBB8D6EA0C1}" srcOrd="0" destOrd="0" presId="urn:microsoft.com/office/officeart/2005/8/layout/vList5"/>
    <dgm:cxn modelId="{D76A3F5A-2341-49D2-B18A-1380B260131A}" type="presParOf" srcId="{9EC5F034-6398-4448-A7B8-ADC38AA5B553}" destId="{B105AA82-D070-4B18-B691-9C0386993F93}" srcOrd="9" destOrd="0" presId="urn:microsoft.com/office/officeart/2005/8/layout/vList5"/>
    <dgm:cxn modelId="{8609FCC3-CDA0-46FF-B2C0-32DF6885AD9D}" type="presParOf" srcId="{9EC5F034-6398-4448-A7B8-ADC38AA5B553}" destId="{5AEE0831-B961-4FEB-BDF8-266991802457}" srcOrd="10" destOrd="0" presId="urn:microsoft.com/office/officeart/2005/8/layout/vList5"/>
    <dgm:cxn modelId="{9B0B651A-C208-46B8-9ADD-7CAE9B08F0B9}" type="presParOf" srcId="{5AEE0831-B961-4FEB-BDF8-266991802457}" destId="{76CD126F-D847-43FB-966E-7F9176FEF16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custT="1"/>
      <dgm:spPr/>
      <dgm:t>
        <a:bodyPr/>
        <a:lstStyle/>
        <a:p>
          <a:r>
            <a:rPr lang="en-GB" sz="1600" dirty="0"/>
            <a:t>Explain your role and the purpose of interaction before starting</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custT="1"/>
      <dgm:spPr/>
      <dgm:t>
        <a:bodyPr/>
        <a:lstStyle/>
        <a:p>
          <a:r>
            <a:rPr lang="en-GB" sz="1600" dirty="0"/>
            <a:t>Clearly and closely explain your expectations of the child, avoid lengthy, complicated explanations</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custT="1"/>
      <dgm:spPr/>
      <dgm:t>
        <a:bodyPr/>
        <a:lstStyle/>
        <a:p>
          <a:r>
            <a:rPr lang="en-GB" sz="1600" dirty="0"/>
            <a:t>Do not offer telephone only support, many individuals with ASD find this form of interaction very difficult</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custT="1"/>
      <dgm:spPr/>
      <dgm:t>
        <a:bodyPr/>
        <a:lstStyle/>
        <a:p>
          <a:r>
            <a:rPr lang="en-GB" sz="1600" dirty="0"/>
            <a:t>Beware of the child’s difficulties in interacting in groups, they may need to be avoided or supported with additional structure*</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custT="1"/>
      <dgm:spPr/>
      <dgm:t>
        <a:bodyPr/>
        <a:lstStyle/>
        <a:p>
          <a:r>
            <a:rPr lang="en-GB" sz="1600" dirty="0"/>
            <a:t>Ask specific questions, many individuals with ASD will rarely offer more information than they asked for and you could be missing something essential</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custT="1"/>
      <dgm:spPr/>
      <dgm:t>
        <a:bodyPr/>
        <a:lstStyle/>
        <a:p>
          <a:r>
            <a:rPr lang="en-GB" sz="1600" dirty="0"/>
            <a:t>Reduce social niceties, and  social chit chat , focus on facts and purpose</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27AD6203-ECFF-4477-A19F-D19F59ED789D}" type="presOf" srcId="{F211B538-3EC1-4977-84B0-1B91997255C9}" destId="{69913D9C-353A-446D-96BB-1BD819E7114D}" srcOrd="0" destOrd="0" presId="urn:microsoft.com/office/officeart/2005/8/layout/default"/>
    <dgm:cxn modelId="{B7E9161D-ECA8-4A30-8713-4BB386ECA4CC}" type="presOf" srcId="{927C7A74-624A-4B2D-9B96-B158249DF4A1}" destId="{853BFE7B-E0FC-4DF7-BCA8-6F59DF9B13C1}"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AA32052C-ACD6-4B75-B988-A43C9212DDB2}"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D4A56738-1E65-4A2F-A447-12698CD73569}" type="presOf" srcId="{105C564B-11B4-4D52-84BB-11C162B39AF4}" destId="{A616FB66-BADE-4A7A-9FB0-EDB91F4EBB3D}" srcOrd="0" destOrd="0" presId="urn:microsoft.com/office/officeart/2005/8/layout/default"/>
    <dgm:cxn modelId="{6936484A-550D-46ED-8325-4110A23FA146}" type="presOf" srcId="{F6D893BE-C757-4182-90DC-7A5C108E6604}" destId="{3FAA9FD3-F221-4A2E-88A0-21BC34430E5E}" srcOrd="0" destOrd="0" presId="urn:microsoft.com/office/officeart/2005/8/layout/default"/>
    <dgm:cxn modelId="{9665776F-D016-4F0A-92E6-D50D7B6EF9D2}" type="presOf" srcId="{EC7148F9-8645-486F-8F0C-18E9FD657D66}" destId="{E762F25F-340B-4E11-A648-6BBA11CD44E6}"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1EBB0ADD-5D0C-443E-8EEF-E31B7A08F8E2}" type="presOf" srcId="{ADD581EE-658A-4AA0-9EC0-9EFD1A52F901}" destId="{546E6C87-5C56-4F7E-BDAA-70A3373A6915}" srcOrd="0" destOrd="0" presId="urn:microsoft.com/office/officeart/2005/8/layout/default"/>
    <dgm:cxn modelId="{CF8CD0DC-37C1-4EB6-9302-6E4DB45ED005}" type="presParOf" srcId="{8347E656-090C-4063-82E7-81BCD4E2D4C8}" destId="{A616FB66-BADE-4A7A-9FB0-EDB91F4EBB3D}" srcOrd="0" destOrd="0" presId="urn:microsoft.com/office/officeart/2005/8/layout/default"/>
    <dgm:cxn modelId="{BA979863-215E-4ACD-8573-8EBF8905B6D5}" type="presParOf" srcId="{8347E656-090C-4063-82E7-81BCD4E2D4C8}" destId="{8B60EE49-A9C2-4F86-A8DC-A7C44C87AA33}" srcOrd="1" destOrd="0" presId="urn:microsoft.com/office/officeart/2005/8/layout/default"/>
    <dgm:cxn modelId="{3B0A1598-4F89-44CF-BC21-5A2ACB4DF2E8}" type="presParOf" srcId="{8347E656-090C-4063-82E7-81BCD4E2D4C8}" destId="{853BFE7B-E0FC-4DF7-BCA8-6F59DF9B13C1}" srcOrd="2" destOrd="0" presId="urn:microsoft.com/office/officeart/2005/8/layout/default"/>
    <dgm:cxn modelId="{B6A3FC42-361A-4F9F-A708-447A6F75C3A3}" type="presParOf" srcId="{8347E656-090C-4063-82E7-81BCD4E2D4C8}" destId="{3115B4D0-32CF-41A7-8F7D-688FFDDD6731}" srcOrd="3" destOrd="0" presId="urn:microsoft.com/office/officeart/2005/8/layout/default"/>
    <dgm:cxn modelId="{A064ABE1-6500-4356-B16B-10B2C2107938}" type="presParOf" srcId="{8347E656-090C-4063-82E7-81BCD4E2D4C8}" destId="{3FAA9FD3-F221-4A2E-88A0-21BC34430E5E}" srcOrd="4" destOrd="0" presId="urn:microsoft.com/office/officeart/2005/8/layout/default"/>
    <dgm:cxn modelId="{BDCFA26C-50DE-41AF-987B-8018B6C6C04B}" type="presParOf" srcId="{8347E656-090C-4063-82E7-81BCD4E2D4C8}" destId="{1C5AB1EC-26AD-45ED-99EC-CDB909A26388}" srcOrd="5" destOrd="0" presId="urn:microsoft.com/office/officeart/2005/8/layout/default"/>
    <dgm:cxn modelId="{E765E2FE-0A31-41A3-BE07-DF611551F67D}" type="presParOf" srcId="{8347E656-090C-4063-82E7-81BCD4E2D4C8}" destId="{69913D9C-353A-446D-96BB-1BD819E7114D}" srcOrd="6" destOrd="0" presId="urn:microsoft.com/office/officeart/2005/8/layout/default"/>
    <dgm:cxn modelId="{B0ACADCC-F014-4D22-8A6D-1B7CECB503AE}" type="presParOf" srcId="{8347E656-090C-4063-82E7-81BCD4E2D4C8}" destId="{729EAA9C-3758-4C84-A5EB-FD757CDD7E34}" srcOrd="7" destOrd="0" presId="urn:microsoft.com/office/officeart/2005/8/layout/default"/>
    <dgm:cxn modelId="{01D96EC2-04F5-44F7-B523-5F29B2E2EE78}" type="presParOf" srcId="{8347E656-090C-4063-82E7-81BCD4E2D4C8}" destId="{E762F25F-340B-4E11-A648-6BBA11CD44E6}" srcOrd="8" destOrd="0" presId="urn:microsoft.com/office/officeart/2005/8/layout/default"/>
    <dgm:cxn modelId="{E20BE394-78E7-4D2E-835F-132061B26963}" type="presParOf" srcId="{8347E656-090C-4063-82E7-81BCD4E2D4C8}" destId="{C9A2E72C-22EB-436D-B75B-6986A0114CDE}" srcOrd="9" destOrd="0" presId="urn:microsoft.com/office/officeart/2005/8/layout/default"/>
    <dgm:cxn modelId="{8FDC86E2-7DAC-4B77-8025-447F87E49563}"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5E2820-A5C9-4FFB-B268-FB97EFB3FCD9}"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n-GB"/>
        </a:p>
      </dgm:t>
    </dgm:pt>
    <dgm:pt modelId="{BCFB1A61-69CB-4F67-86BB-239319C396B6}">
      <dgm:prSet custT="1"/>
      <dgm:spPr/>
      <dgm:t>
        <a:bodyPr/>
        <a:lstStyle/>
        <a:p>
          <a:pPr rtl="0"/>
          <a:r>
            <a:rPr lang="en-US" sz="2400" b="0" dirty="0"/>
            <a:t>predicting reactions and events</a:t>
          </a:r>
          <a:endParaRPr lang="en-GB" sz="2400" b="0" dirty="0"/>
        </a:p>
      </dgm:t>
    </dgm:pt>
    <dgm:pt modelId="{AD4646EB-3A45-443E-9335-4FCE72106EC5}" type="parTrans" cxnId="{50299319-8152-423B-ACA4-AF29405AE76B}">
      <dgm:prSet/>
      <dgm:spPr/>
      <dgm:t>
        <a:bodyPr/>
        <a:lstStyle/>
        <a:p>
          <a:endParaRPr lang="en-GB" sz="2400" b="1"/>
        </a:p>
      </dgm:t>
    </dgm:pt>
    <dgm:pt modelId="{66DEDF94-1F2E-430E-B3B7-F2E1DDABB51E}" type="sibTrans" cxnId="{50299319-8152-423B-ACA4-AF29405AE76B}">
      <dgm:prSet/>
      <dgm:spPr/>
      <dgm:t>
        <a:bodyPr/>
        <a:lstStyle/>
        <a:p>
          <a:endParaRPr lang="en-GB" sz="2400" b="1"/>
        </a:p>
      </dgm:t>
    </dgm:pt>
    <dgm:pt modelId="{D2AFA13C-0FE7-4686-9A00-1487A8F5FFC8}">
      <dgm:prSet custT="1"/>
      <dgm:spPr/>
      <dgm:t>
        <a:bodyPr/>
        <a:lstStyle/>
        <a:p>
          <a:pPr rtl="0"/>
          <a:r>
            <a:rPr lang="en-GB" sz="2400" b="0" dirty="0"/>
            <a:t>play</a:t>
          </a:r>
        </a:p>
      </dgm:t>
    </dgm:pt>
    <dgm:pt modelId="{37C84F3A-2690-4EA8-A836-4718EA7703EB}" type="parTrans" cxnId="{069D849D-C6C2-4BD9-9E1B-E2616B2BA8D0}">
      <dgm:prSet/>
      <dgm:spPr/>
      <dgm:t>
        <a:bodyPr/>
        <a:lstStyle/>
        <a:p>
          <a:endParaRPr lang="en-GB" sz="2400" b="1"/>
        </a:p>
      </dgm:t>
    </dgm:pt>
    <dgm:pt modelId="{EBFDD5BD-7C02-4005-9500-28A85DDC5F73}" type="sibTrans" cxnId="{069D849D-C6C2-4BD9-9E1B-E2616B2BA8D0}">
      <dgm:prSet/>
      <dgm:spPr/>
      <dgm:t>
        <a:bodyPr/>
        <a:lstStyle/>
        <a:p>
          <a:endParaRPr lang="en-GB" sz="2400" b="1"/>
        </a:p>
      </dgm:t>
    </dgm:pt>
    <dgm:pt modelId="{C6A77751-26E5-4F72-A8F6-9B32B45AB09E}">
      <dgm:prSet custT="1"/>
      <dgm:spPr/>
      <dgm:t>
        <a:bodyPr/>
        <a:lstStyle/>
        <a:p>
          <a:pPr rtl="0"/>
          <a:r>
            <a:rPr lang="en-US" sz="2400" b="0" dirty="0"/>
            <a:t>planning</a:t>
          </a:r>
          <a:endParaRPr lang="en-GB" sz="2400" b="0" dirty="0"/>
        </a:p>
      </dgm:t>
    </dgm:pt>
    <dgm:pt modelId="{A21EFB5B-E43F-4859-AB46-B557A581973C}" type="parTrans" cxnId="{12A77CA0-CE5A-4256-B8A0-ADA9E7DB0FC4}">
      <dgm:prSet/>
      <dgm:spPr/>
      <dgm:t>
        <a:bodyPr/>
        <a:lstStyle/>
        <a:p>
          <a:endParaRPr lang="en-GB" sz="2400" b="1"/>
        </a:p>
      </dgm:t>
    </dgm:pt>
    <dgm:pt modelId="{333228D5-F504-47A7-AE3B-57729E22BCBA}" type="sibTrans" cxnId="{12A77CA0-CE5A-4256-B8A0-ADA9E7DB0FC4}">
      <dgm:prSet/>
      <dgm:spPr/>
      <dgm:t>
        <a:bodyPr/>
        <a:lstStyle/>
        <a:p>
          <a:endParaRPr lang="en-GB" sz="2400" b="1"/>
        </a:p>
      </dgm:t>
    </dgm:pt>
    <dgm:pt modelId="{DD78A403-C2DA-4003-B890-25C46431E616}">
      <dgm:prSet custT="1"/>
      <dgm:spPr/>
      <dgm:t>
        <a:bodyPr/>
        <a:lstStyle/>
        <a:p>
          <a:pPr rtl="0"/>
          <a:r>
            <a:rPr lang="en-US" sz="2400" b="0" dirty="0"/>
            <a:t>problem solving</a:t>
          </a:r>
          <a:endParaRPr lang="en-GB" sz="2400" b="0" dirty="0"/>
        </a:p>
      </dgm:t>
    </dgm:pt>
    <dgm:pt modelId="{2B131F6F-4960-4E0E-8000-55FBF505DA00}" type="parTrans" cxnId="{E8988CA3-BC13-4485-9983-F9BB216DFB66}">
      <dgm:prSet/>
      <dgm:spPr/>
      <dgm:t>
        <a:bodyPr/>
        <a:lstStyle/>
        <a:p>
          <a:endParaRPr lang="en-GB" sz="2400" b="1"/>
        </a:p>
      </dgm:t>
    </dgm:pt>
    <dgm:pt modelId="{4F221832-1C80-4DA7-B210-56605889D348}" type="sibTrans" cxnId="{E8988CA3-BC13-4485-9983-F9BB216DFB66}">
      <dgm:prSet/>
      <dgm:spPr/>
      <dgm:t>
        <a:bodyPr/>
        <a:lstStyle/>
        <a:p>
          <a:endParaRPr lang="en-GB" sz="2400" b="1"/>
        </a:p>
      </dgm:t>
    </dgm:pt>
    <dgm:pt modelId="{AEC6C088-0325-403B-9449-B7B0FE54E277}">
      <dgm:prSet custT="1"/>
      <dgm:spPr/>
      <dgm:t>
        <a:bodyPr/>
        <a:lstStyle/>
        <a:p>
          <a:pPr rtl="0"/>
          <a:r>
            <a:rPr lang="en-US" sz="2400" b="0" dirty="0"/>
            <a:t>creative activities</a:t>
          </a:r>
          <a:endParaRPr lang="en-GB" sz="2400" b="0" dirty="0"/>
        </a:p>
      </dgm:t>
    </dgm:pt>
    <dgm:pt modelId="{45C77D6A-4151-4A76-A875-8CA712613111}" type="parTrans" cxnId="{EB25A05D-D401-4192-992F-1E2D8E72ABA4}">
      <dgm:prSet/>
      <dgm:spPr/>
      <dgm:t>
        <a:bodyPr/>
        <a:lstStyle/>
        <a:p>
          <a:endParaRPr lang="en-GB" sz="2400" b="1"/>
        </a:p>
      </dgm:t>
    </dgm:pt>
    <dgm:pt modelId="{F06D4866-6EB6-414B-BBF2-DD71EE881CC0}" type="sibTrans" cxnId="{EB25A05D-D401-4192-992F-1E2D8E72ABA4}">
      <dgm:prSet/>
      <dgm:spPr/>
      <dgm:t>
        <a:bodyPr/>
        <a:lstStyle/>
        <a:p>
          <a:endParaRPr lang="en-GB" sz="2400" b="1"/>
        </a:p>
      </dgm:t>
    </dgm:pt>
    <dgm:pt modelId="{99FCB99C-787A-4E5D-A96A-5432598E1221}">
      <dgm:prSet custT="1"/>
      <dgm:spPr/>
      <dgm:t>
        <a:bodyPr/>
        <a:lstStyle/>
        <a:p>
          <a:pPr rtl="0"/>
          <a:r>
            <a:rPr lang="en-US" sz="2400" b="0" dirty="0"/>
            <a:t>coping with changes</a:t>
          </a:r>
          <a:endParaRPr lang="en-GB" sz="2400" b="0" dirty="0"/>
        </a:p>
      </dgm:t>
    </dgm:pt>
    <dgm:pt modelId="{0868DAD3-E6FD-41AD-8AFC-652BF2F3DB78}" type="parTrans" cxnId="{58C27B8E-C78A-4303-9DEB-5A5EFC55522A}">
      <dgm:prSet/>
      <dgm:spPr/>
      <dgm:t>
        <a:bodyPr/>
        <a:lstStyle/>
        <a:p>
          <a:endParaRPr lang="en-GB" sz="2400" b="1"/>
        </a:p>
      </dgm:t>
    </dgm:pt>
    <dgm:pt modelId="{9DB5F566-FDDF-4EB8-916F-6DDF925BB3A8}" type="sibTrans" cxnId="{58C27B8E-C78A-4303-9DEB-5A5EFC55522A}">
      <dgm:prSet/>
      <dgm:spPr/>
      <dgm:t>
        <a:bodyPr/>
        <a:lstStyle/>
        <a:p>
          <a:endParaRPr lang="en-GB" sz="2400" b="1"/>
        </a:p>
      </dgm:t>
    </dgm:pt>
    <dgm:pt modelId="{9C15AB7F-733C-4D66-B9DC-4457E1834EAD}" type="pres">
      <dgm:prSet presAssocID="{105E2820-A5C9-4FFB-B268-FB97EFB3FCD9}" presName="Name0" presStyleCnt="0">
        <dgm:presLayoutVars>
          <dgm:dir/>
          <dgm:animLvl val="lvl"/>
          <dgm:resizeHandles val="exact"/>
        </dgm:presLayoutVars>
      </dgm:prSet>
      <dgm:spPr/>
    </dgm:pt>
    <dgm:pt modelId="{D56D9577-FD7E-42F4-BFA5-86F15D0DBE25}" type="pres">
      <dgm:prSet presAssocID="{BCFB1A61-69CB-4F67-86BB-239319C396B6}" presName="linNode" presStyleCnt="0"/>
      <dgm:spPr/>
    </dgm:pt>
    <dgm:pt modelId="{FAD85E2C-259E-4233-BD7B-7480D0E4F32B}" type="pres">
      <dgm:prSet presAssocID="{BCFB1A61-69CB-4F67-86BB-239319C396B6}" presName="parentText" presStyleLbl="node1" presStyleIdx="0" presStyleCnt="6" custLinFactNeighborX="-78137" custLinFactNeighborY="38517">
        <dgm:presLayoutVars>
          <dgm:chMax val="1"/>
          <dgm:bulletEnabled val="1"/>
        </dgm:presLayoutVars>
      </dgm:prSet>
      <dgm:spPr/>
    </dgm:pt>
    <dgm:pt modelId="{56B11B2C-7894-4EA9-A1A0-461E3B4D1B42}" type="pres">
      <dgm:prSet presAssocID="{66DEDF94-1F2E-430E-B3B7-F2E1DDABB51E}" presName="sp" presStyleCnt="0"/>
      <dgm:spPr/>
    </dgm:pt>
    <dgm:pt modelId="{AE5D5D00-48FA-4006-8A0E-26BEC3A05523}" type="pres">
      <dgm:prSet presAssocID="{D2AFA13C-0FE7-4686-9A00-1487A8F5FFC8}" presName="linNode" presStyleCnt="0"/>
      <dgm:spPr/>
    </dgm:pt>
    <dgm:pt modelId="{93FD860B-3DC4-4F61-A599-CFBD51A41DFC}" type="pres">
      <dgm:prSet presAssocID="{D2AFA13C-0FE7-4686-9A00-1487A8F5FFC8}" presName="parentText" presStyleLbl="node1" presStyleIdx="1" presStyleCnt="6" custLinFactNeighborX="-78137" custLinFactNeighborY="83863">
        <dgm:presLayoutVars>
          <dgm:chMax val="1"/>
          <dgm:bulletEnabled val="1"/>
        </dgm:presLayoutVars>
      </dgm:prSet>
      <dgm:spPr/>
    </dgm:pt>
    <dgm:pt modelId="{A9174038-E6BF-4B60-91A7-CA9A45D5BA30}" type="pres">
      <dgm:prSet presAssocID="{EBFDD5BD-7C02-4005-9500-28A85DDC5F73}" presName="sp" presStyleCnt="0"/>
      <dgm:spPr/>
    </dgm:pt>
    <dgm:pt modelId="{579907A4-033A-4E27-B21E-BDA18432CA75}" type="pres">
      <dgm:prSet presAssocID="{C6A77751-26E5-4F72-A8F6-9B32B45AB09E}" presName="linNode" presStyleCnt="0"/>
      <dgm:spPr/>
    </dgm:pt>
    <dgm:pt modelId="{55F340BE-C28E-450E-A267-61232BD2E8D2}" type="pres">
      <dgm:prSet presAssocID="{C6A77751-26E5-4F72-A8F6-9B32B45AB09E}" presName="parentText" presStyleLbl="node1" presStyleIdx="2" presStyleCnt="6" custLinFactY="28101" custLinFactNeighborX="-78137" custLinFactNeighborY="100000">
        <dgm:presLayoutVars>
          <dgm:chMax val="1"/>
          <dgm:bulletEnabled val="1"/>
        </dgm:presLayoutVars>
      </dgm:prSet>
      <dgm:spPr/>
    </dgm:pt>
    <dgm:pt modelId="{5EF50CA7-2C7B-4451-AD33-2859838C6C9F}" type="pres">
      <dgm:prSet presAssocID="{333228D5-F504-47A7-AE3B-57729E22BCBA}" presName="sp" presStyleCnt="0"/>
      <dgm:spPr/>
    </dgm:pt>
    <dgm:pt modelId="{1CEEDBF5-492B-41A8-AC03-FD5C5D880C4D}" type="pres">
      <dgm:prSet presAssocID="{DD78A403-C2DA-4003-B890-25C46431E616}" presName="linNode" presStyleCnt="0"/>
      <dgm:spPr/>
    </dgm:pt>
    <dgm:pt modelId="{66E476C1-B674-4DB9-8ACF-15A86179A4B3}" type="pres">
      <dgm:prSet presAssocID="{DD78A403-C2DA-4003-B890-25C46431E616}" presName="parentText" presStyleLbl="node1" presStyleIdx="3" presStyleCnt="6" custLinFactY="-100000" custLinFactNeighborX="76038" custLinFactNeighborY="-174181">
        <dgm:presLayoutVars>
          <dgm:chMax val="1"/>
          <dgm:bulletEnabled val="1"/>
        </dgm:presLayoutVars>
      </dgm:prSet>
      <dgm:spPr/>
    </dgm:pt>
    <dgm:pt modelId="{8ADC4062-A3C8-4AAC-AD38-F11434CFA85C}" type="pres">
      <dgm:prSet presAssocID="{4F221832-1C80-4DA7-B210-56605889D348}" presName="sp" presStyleCnt="0"/>
      <dgm:spPr/>
    </dgm:pt>
    <dgm:pt modelId="{D50CBD78-ECB4-4E3B-973F-73A888465BBA}" type="pres">
      <dgm:prSet presAssocID="{AEC6C088-0325-403B-9449-B7B0FE54E277}" presName="linNode" presStyleCnt="0"/>
      <dgm:spPr/>
    </dgm:pt>
    <dgm:pt modelId="{094B7D76-D234-464E-9C2C-E7F218D10F64}" type="pres">
      <dgm:prSet presAssocID="{AEC6C088-0325-403B-9449-B7B0FE54E277}" presName="parentText" presStyleLbl="node1" presStyleIdx="4" presStyleCnt="6" custLinFactY="-100000" custLinFactNeighborX="76387" custLinFactNeighborY="-131137">
        <dgm:presLayoutVars>
          <dgm:chMax val="1"/>
          <dgm:bulletEnabled val="1"/>
        </dgm:presLayoutVars>
      </dgm:prSet>
      <dgm:spPr/>
    </dgm:pt>
    <dgm:pt modelId="{1BE244CF-BF48-4E7E-9069-FA484D1F4BB2}" type="pres">
      <dgm:prSet presAssocID="{F06D4866-6EB6-414B-BBF2-DD71EE881CC0}" presName="sp" presStyleCnt="0"/>
      <dgm:spPr/>
    </dgm:pt>
    <dgm:pt modelId="{5FB458E4-BCC9-414A-8CA7-77402A49E858}" type="pres">
      <dgm:prSet presAssocID="{99FCB99C-787A-4E5D-A96A-5432598E1221}" presName="linNode" presStyleCnt="0"/>
      <dgm:spPr/>
    </dgm:pt>
    <dgm:pt modelId="{31FB7561-C4FD-4D36-8787-D680A9FAFB1C}" type="pres">
      <dgm:prSet presAssocID="{99FCB99C-787A-4E5D-A96A-5432598E1221}" presName="parentText" presStyleLbl="node1" presStyleIdx="5" presStyleCnt="6" custLinFactY="-86899" custLinFactNeighborX="76387" custLinFactNeighborY="-100000">
        <dgm:presLayoutVars>
          <dgm:chMax val="1"/>
          <dgm:bulletEnabled val="1"/>
        </dgm:presLayoutVars>
      </dgm:prSet>
      <dgm:spPr/>
    </dgm:pt>
  </dgm:ptLst>
  <dgm:cxnLst>
    <dgm:cxn modelId="{50299319-8152-423B-ACA4-AF29405AE76B}" srcId="{105E2820-A5C9-4FFB-B268-FB97EFB3FCD9}" destId="{BCFB1A61-69CB-4F67-86BB-239319C396B6}" srcOrd="0" destOrd="0" parTransId="{AD4646EB-3A45-443E-9335-4FCE72106EC5}" sibTransId="{66DEDF94-1F2E-430E-B3B7-F2E1DDABB51E}"/>
    <dgm:cxn modelId="{EB25A05D-D401-4192-992F-1E2D8E72ABA4}" srcId="{105E2820-A5C9-4FFB-B268-FB97EFB3FCD9}" destId="{AEC6C088-0325-403B-9449-B7B0FE54E277}" srcOrd="4" destOrd="0" parTransId="{45C77D6A-4151-4A76-A875-8CA712613111}" sibTransId="{F06D4866-6EB6-414B-BBF2-DD71EE881CC0}"/>
    <dgm:cxn modelId="{21A6F26E-1765-4D0B-B2D0-FFDFEE516B58}" type="presOf" srcId="{105E2820-A5C9-4FFB-B268-FB97EFB3FCD9}" destId="{9C15AB7F-733C-4D66-B9DC-4457E1834EAD}" srcOrd="0" destOrd="0" presId="urn:microsoft.com/office/officeart/2005/8/layout/vList5"/>
    <dgm:cxn modelId="{7E6A218E-C689-41B3-8A6E-02AEC3780A84}" type="presOf" srcId="{C6A77751-26E5-4F72-A8F6-9B32B45AB09E}" destId="{55F340BE-C28E-450E-A267-61232BD2E8D2}" srcOrd="0" destOrd="0" presId="urn:microsoft.com/office/officeart/2005/8/layout/vList5"/>
    <dgm:cxn modelId="{58C27B8E-C78A-4303-9DEB-5A5EFC55522A}" srcId="{105E2820-A5C9-4FFB-B268-FB97EFB3FCD9}" destId="{99FCB99C-787A-4E5D-A96A-5432598E1221}" srcOrd="5" destOrd="0" parTransId="{0868DAD3-E6FD-41AD-8AFC-652BF2F3DB78}" sibTransId="{9DB5F566-FDDF-4EB8-916F-6DDF925BB3A8}"/>
    <dgm:cxn modelId="{1285419A-5C6A-475A-ABEB-ECA42216BCF7}" type="presOf" srcId="{D2AFA13C-0FE7-4686-9A00-1487A8F5FFC8}" destId="{93FD860B-3DC4-4F61-A599-CFBD51A41DFC}" srcOrd="0" destOrd="0" presId="urn:microsoft.com/office/officeart/2005/8/layout/vList5"/>
    <dgm:cxn modelId="{3B96219D-F753-4E68-AEA8-9125A08B0154}" type="presOf" srcId="{DD78A403-C2DA-4003-B890-25C46431E616}" destId="{66E476C1-B674-4DB9-8ACF-15A86179A4B3}" srcOrd="0" destOrd="0" presId="urn:microsoft.com/office/officeart/2005/8/layout/vList5"/>
    <dgm:cxn modelId="{069D849D-C6C2-4BD9-9E1B-E2616B2BA8D0}" srcId="{105E2820-A5C9-4FFB-B268-FB97EFB3FCD9}" destId="{D2AFA13C-0FE7-4686-9A00-1487A8F5FFC8}" srcOrd="1" destOrd="0" parTransId="{37C84F3A-2690-4EA8-A836-4718EA7703EB}" sibTransId="{EBFDD5BD-7C02-4005-9500-28A85DDC5F73}"/>
    <dgm:cxn modelId="{12A77CA0-CE5A-4256-B8A0-ADA9E7DB0FC4}" srcId="{105E2820-A5C9-4FFB-B268-FB97EFB3FCD9}" destId="{C6A77751-26E5-4F72-A8F6-9B32B45AB09E}" srcOrd="2" destOrd="0" parTransId="{A21EFB5B-E43F-4859-AB46-B557A581973C}" sibTransId="{333228D5-F504-47A7-AE3B-57729E22BCBA}"/>
    <dgm:cxn modelId="{E8988CA3-BC13-4485-9983-F9BB216DFB66}" srcId="{105E2820-A5C9-4FFB-B268-FB97EFB3FCD9}" destId="{DD78A403-C2DA-4003-B890-25C46431E616}" srcOrd="3" destOrd="0" parTransId="{2B131F6F-4960-4E0E-8000-55FBF505DA00}" sibTransId="{4F221832-1C80-4DA7-B210-56605889D348}"/>
    <dgm:cxn modelId="{D27F80BA-364A-48B4-AE5E-DAF6DA263156}" type="presOf" srcId="{99FCB99C-787A-4E5D-A96A-5432598E1221}" destId="{31FB7561-C4FD-4D36-8787-D680A9FAFB1C}" srcOrd="0" destOrd="0" presId="urn:microsoft.com/office/officeart/2005/8/layout/vList5"/>
    <dgm:cxn modelId="{D2689BDA-1AFF-49FD-B138-AEE36C4BEBDA}" type="presOf" srcId="{BCFB1A61-69CB-4F67-86BB-239319C396B6}" destId="{FAD85E2C-259E-4233-BD7B-7480D0E4F32B}" srcOrd="0" destOrd="0" presId="urn:microsoft.com/office/officeart/2005/8/layout/vList5"/>
    <dgm:cxn modelId="{D5B4F6F6-4DE4-4620-B73E-E0DB1A57FC52}" type="presOf" srcId="{AEC6C088-0325-403B-9449-B7B0FE54E277}" destId="{094B7D76-D234-464E-9C2C-E7F218D10F64}" srcOrd="0" destOrd="0" presId="urn:microsoft.com/office/officeart/2005/8/layout/vList5"/>
    <dgm:cxn modelId="{4A05D5B9-6229-4997-92E7-DB2B4ECC2FA3}" type="presParOf" srcId="{9C15AB7F-733C-4D66-B9DC-4457E1834EAD}" destId="{D56D9577-FD7E-42F4-BFA5-86F15D0DBE25}" srcOrd="0" destOrd="0" presId="urn:microsoft.com/office/officeart/2005/8/layout/vList5"/>
    <dgm:cxn modelId="{E4106AAE-ED15-4893-9217-21976C941E1E}" type="presParOf" srcId="{D56D9577-FD7E-42F4-BFA5-86F15D0DBE25}" destId="{FAD85E2C-259E-4233-BD7B-7480D0E4F32B}" srcOrd="0" destOrd="0" presId="urn:microsoft.com/office/officeart/2005/8/layout/vList5"/>
    <dgm:cxn modelId="{B556DFD5-D701-4CF0-836B-327A7246F403}" type="presParOf" srcId="{9C15AB7F-733C-4D66-B9DC-4457E1834EAD}" destId="{56B11B2C-7894-4EA9-A1A0-461E3B4D1B42}" srcOrd="1" destOrd="0" presId="urn:microsoft.com/office/officeart/2005/8/layout/vList5"/>
    <dgm:cxn modelId="{C7BCB002-C8D0-44F3-B289-75AF5705DB1A}" type="presParOf" srcId="{9C15AB7F-733C-4D66-B9DC-4457E1834EAD}" destId="{AE5D5D00-48FA-4006-8A0E-26BEC3A05523}" srcOrd="2" destOrd="0" presId="urn:microsoft.com/office/officeart/2005/8/layout/vList5"/>
    <dgm:cxn modelId="{BB8CB38F-1474-4669-9AE0-251F65B4E40F}" type="presParOf" srcId="{AE5D5D00-48FA-4006-8A0E-26BEC3A05523}" destId="{93FD860B-3DC4-4F61-A599-CFBD51A41DFC}" srcOrd="0" destOrd="0" presId="urn:microsoft.com/office/officeart/2005/8/layout/vList5"/>
    <dgm:cxn modelId="{DA1E76CF-2353-4069-AEC2-E6F64F58C419}" type="presParOf" srcId="{9C15AB7F-733C-4D66-B9DC-4457E1834EAD}" destId="{A9174038-E6BF-4B60-91A7-CA9A45D5BA30}" srcOrd="3" destOrd="0" presId="urn:microsoft.com/office/officeart/2005/8/layout/vList5"/>
    <dgm:cxn modelId="{FFB2EBA5-372D-492A-86A1-8FF44A06D4E3}" type="presParOf" srcId="{9C15AB7F-733C-4D66-B9DC-4457E1834EAD}" destId="{579907A4-033A-4E27-B21E-BDA18432CA75}" srcOrd="4" destOrd="0" presId="urn:microsoft.com/office/officeart/2005/8/layout/vList5"/>
    <dgm:cxn modelId="{8152D171-BBFD-4BE5-BAA5-D685E932899B}" type="presParOf" srcId="{579907A4-033A-4E27-B21E-BDA18432CA75}" destId="{55F340BE-C28E-450E-A267-61232BD2E8D2}" srcOrd="0" destOrd="0" presId="urn:microsoft.com/office/officeart/2005/8/layout/vList5"/>
    <dgm:cxn modelId="{ECA601D8-9767-4AF4-92FB-6EB00DBB5E7A}" type="presParOf" srcId="{9C15AB7F-733C-4D66-B9DC-4457E1834EAD}" destId="{5EF50CA7-2C7B-4451-AD33-2859838C6C9F}" srcOrd="5" destOrd="0" presId="urn:microsoft.com/office/officeart/2005/8/layout/vList5"/>
    <dgm:cxn modelId="{5ED3942D-6F64-499E-9117-BE46A5C664E1}" type="presParOf" srcId="{9C15AB7F-733C-4D66-B9DC-4457E1834EAD}" destId="{1CEEDBF5-492B-41A8-AC03-FD5C5D880C4D}" srcOrd="6" destOrd="0" presId="urn:microsoft.com/office/officeart/2005/8/layout/vList5"/>
    <dgm:cxn modelId="{72262BD9-13E7-40EA-A485-FA02F98A715C}" type="presParOf" srcId="{1CEEDBF5-492B-41A8-AC03-FD5C5D880C4D}" destId="{66E476C1-B674-4DB9-8ACF-15A86179A4B3}" srcOrd="0" destOrd="0" presId="urn:microsoft.com/office/officeart/2005/8/layout/vList5"/>
    <dgm:cxn modelId="{44726C9B-2519-4866-A423-5385D56C4CEE}" type="presParOf" srcId="{9C15AB7F-733C-4D66-B9DC-4457E1834EAD}" destId="{8ADC4062-A3C8-4AAC-AD38-F11434CFA85C}" srcOrd="7" destOrd="0" presId="urn:microsoft.com/office/officeart/2005/8/layout/vList5"/>
    <dgm:cxn modelId="{5B207B92-1B2E-4CCC-9B4C-F831301203AD}" type="presParOf" srcId="{9C15AB7F-733C-4D66-B9DC-4457E1834EAD}" destId="{D50CBD78-ECB4-4E3B-973F-73A888465BBA}" srcOrd="8" destOrd="0" presId="urn:microsoft.com/office/officeart/2005/8/layout/vList5"/>
    <dgm:cxn modelId="{086FB089-1C3B-4003-B7BD-2F7FC211B4C3}" type="presParOf" srcId="{D50CBD78-ECB4-4E3B-973F-73A888465BBA}" destId="{094B7D76-D234-464E-9C2C-E7F218D10F64}" srcOrd="0" destOrd="0" presId="urn:microsoft.com/office/officeart/2005/8/layout/vList5"/>
    <dgm:cxn modelId="{89F6357D-2429-43E9-BBB8-7B8246891678}" type="presParOf" srcId="{9C15AB7F-733C-4D66-B9DC-4457E1834EAD}" destId="{1BE244CF-BF48-4E7E-9069-FA484D1F4BB2}" srcOrd="9" destOrd="0" presId="urn:microsoft.com/office/officeart/2005/8/layout/vList5"/>
    <dgm:cxn modelId="{ACBD64FF-1C1E-498C-A62C-9A2B15DFA6C1}" type="presParOf" srcId="{9C15AB7F-733C-4D66-B9DC-4457E1834EAD}" destId="{5FB458E4-BCC9-414A-8CA7-77402A49E858}" srcOrd="10" destOrd="0" presId="urn:microsoft.com/office/officeart/2005/8/layout/vList5"/>
    <dgm:cxn modelId="{AEA804B0-7CA9-4C0B-A1F4-D7E52BC41787}" type="presParOf" srcId="{5FB458E4-BCC9-414A-8CA7-77402A49E858}" destId="{31FB7561-C4FD-4D36-8787-D680A9FAFB1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Keep changes to a minimum, be consistent in your interactions</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en-GB" dirty="0"/>
            <a:t>Provide additional structure within activities that are complex or that rely on social imagination</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Engage in structured games and activities with clear rules rather than imaginative play </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Provide structure in the form of planners, lists or timetables*</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Offer a limited number of choices rather than free choice</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Describe your planned actions, do not assume that the individual will recognise what is expected of them based on your body language or movements</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4B801D08-CBFE-40AE-B525-12EF08EAA584}" type="presOf" srcId="{ADD581EE-658A-4AA0-9EC0-9EFD1A52F901}" destId="{546E6C87-5C56-4F7E-BDAA-70A3373A6915}"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ED44D83C-4AE5-4B76-82D3-3ADABA468B0E}" type="presOf" srcId="{105C564B-11B4-4D52-84BB-11C162B39AF4}" destId="{A616FB66-BADE-4A7A-9FB0-EDB91F4EBB3D}" srcOrd="0" destOrd="0" presId="urn:microsoft.com/office/officeart/2005/8/layout/default"/>
    <dgm:cxn modelId="{333B796D-8964-43A3-B29D-37AA09FCA89A}" type="presOf" srcId="{E53A08D1-018C-4596-825B-31168D976D9A}" destId="{8347E656-090C-4063-82E7-81BCD4E2D4C8}" srcOrd="0" destOrd="0" presId="urn:microsoft.com/office/officeart/2005/8/layout/default"/>
    <dgm:cxn modelId="{B5BF5057-08F9-480E-9E66-8479DB57CCE0}" type="presOf" srcId="{EC7148F9-8645-486F-8F0C-18E9FD657D66}" destId="{E762F25F-340B-4E11-A648-6BBA11CD44E6}" srcOrd="0" destOrd="0" presId="urn:microsoft.com/office/officeart/2005/8/layout/default"/>
    <dgm:cxn modelId="{CDEEAB7F-8476-4909-8F83-C940CCB880B3}" type="presOf" srcId="{F6D893BE-C757-4182-90DC-7A5C108E6604}" destId="{3FAA9FD3-F221-4A2E-88A0-21BC34430E5E}"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5F61BA-30F2-4AE0-8009-2FDB02EE850E}"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ACD5B7DE-149D-446D-A78F-F3EAB54B81C1}" type="presOf" srcId="{F211B538-3EC1-4977-84B0-1B91997255C9}" destId="{69913D9C-353A-446D-96BB-1BD819E7114D}" srcOrd="0" destOrd="0" presId="urn:microsoft.com/office/officeart/2005/8/layout/default"/>
    <dgm:cxn modelId="{31933049-A5C9-4186-A54B-E4963ACF178B}" type="presParOf" srcId="{8347E656-090C-4063-82E7-81BCD4E2D4C8}" destId="{A616FB66-BADE-4A7A-9FB0-EDB91F4EBB3D}" srcOrd="0" destOrd="0" presId="urn:microsoft.com/office/officeart/2005/8/layout/default"/>
    <dgm:cxn modelId="{D8408E5A-BCDB-4764-9FC8-E8539D603FBC}" type="presParOf" srcId="{8347E656-090C-4063-82E7-81BCD4E2D4C8}" destId="{8B60EE49-A9C2-4F86-A8DC-A7C44C87AA33}" srcOrd="1" destOrd="0" presId="urn:microsoft.com/office/officeart/2005/8/layout/default"/>
    <dgm:cxn modelId="{91161DEE-CDC3-4299-B3E2-5549E278C45D}" type="presParOf" srcId="{8347E656-090C-4063-82E7-81BCD4E2D4C8}" destId="{853BFE7B-E0FC-4DF7-BCA8-6F59DF9B13C1}" srcOrd="2" destOrd="0" presId="urn:microsoft.com/office/officeart/2005/8/layout/default"/>
    <dgm:cxn modelId="{F5D16AF1-1D73-43D8-8140-7227052BC0B9}" type="presParOf" srcId="{8347E656-090C-4063-82E7-81BCD4E2D4C8}" destId="{3115B4D0-32CF-41A7-8F7D-688FFDDD6731}" srcOrd="3" destOrd="0" presId="urn:microsoft.com/office/officeart/2005/8/layout/default"/>
    <dgm:cxn modelId="{BCF34E08-78F4-4BEB-8950-6316925DEAFC}" type="presParOf" srcId="{8347E656-090C-4063-82E7-81BCD4E2D4C8}" destId="{3FAA9FD3-F221-4A2E-88A0-21BC34430E5E}" srcOrd="4" destOrd="0" presId="urn:microsoft.com/office/officeart/2005/8/layout/default"/>
    <dgm:cxn modelId="{D2995DD0-8A74-42E9-872D-9B09C8EC2933}" type="presParOf" srcId="{8347E656-090C-4063-82E7-81BCD4E2D4C8}" destId="{1C5AB1EC-26AD-45ED-99EC-CDB909A26388}" srcOrd="5" destOrd="0" presId="urn:microsoft.com/office/officeart/2005/8/layout/default"/>
    <dgm:cxn modelId="{8D38CC56-25BB-4FAC-9594-809A157B5FC1}" type="presParOf" srcId="{8347E656-090C-4063-82E7-81BCD4E2D4C8}" destId="{69913D9C-353A-446D-96BB-1BD819E7114D}" srcOrd="6" destOrd="0" presId="urn:microsoft.com/office/officeart/2005/8/layout/default"/>
    <dgm:cxn modelId="{564035B0-DE70-4024-B3B4-3AE556533BB0}" type="presParOf" srcId="{8347E656-090C-4063-82E7-81BCD4E2D4C8}" destId="{729EAA9C-3758-4C84-A5EB-FD757CDD7E34}" srcOrd="7" destOrd="0" presId="urn:microsoft.com/office/officeart/2005/8/layout/default"/>
    <dgm:cxn modelId="{C95155FE-1901-43FB-96EA-905DF37047DA}" type="presParOf" srcId="{8347E656-090C-4063-82E7-81BCD4E2D4C8}" destId="{E762F25F-340B-4E11-A648-6BBA11CD44E6}" srcOrd="8" destOrd="0" presId="urn:microsoft.com/office/officeart/2005/8/layout/default"/>
    <dgm:cxn modelId="{D9DD80FE-7F84-4D69-8E48-404F1D588F88}" type="presParOf" srcId="{8347E656-090C-4063-82E7-81BCD4E2D4C8}" destId="{C9A2E72C-22EB-436D-B75B-6986A0114CDE}" srcOrd="9" destOrd="0" presId="urn:microsoft.com/office/officeart/2005/8/layout/default"/>
    <dgm:cxn modelId="{8CA48668-E8D5-49AF-8E9B-83641CF716EF}"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949B4-3E3A-400C-B12E-E58609BC90A0}">
      <dsp:nvSpPr>
        <dsp:cNvPr id="0" name=""/>
        <dsp:cNvSpPr/>
      </dsp:nvSpPr>
      <dsp:spPr>
        <a:xfrm>
          <a:off x="0" y="40888"/>
          <a:ext cx="7283152" cy="17596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t>It is estimated that 1 in every 100 people in the UK have an Autism Spectrum Disorder (ASD)</a:t>
          </a:r>
        </a:p>
      </dsp:txBody>
      <dsp:txXfrm>
        <a:off x="85900" y="126788"/>
        <a:ext cx="7111352" cy="1587880"/>
      </dsp:txXfrm>
    </dsp:sp>
    <dsp:sp modelId="{C2A45298-B07F-495A-A500-A76889132E85}">
      <dsp:nvSpPr>
        <dsp:cNvPr id="0" name=""/>
        <dsp:cNvSpPr/>
      </dsp:nvSpPr>
      <dsp:spPr>
        <a:xfrm>
          <a:off x="0" y="1892729"/>
          <a:ext cx="7283152" cy="17596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t>ASD is a lifelong condition and affects people from all backgrounds</a:t>
          </a:r>
        </a:p>
      </dsp:txBody>
      <dsp:txXfrm>
        <a:off x="85900" y="1978629"/>
        <a:ext cx="7111352" cy="1587880"/>
      </dsp:txXfrm>
    </dsp:sp>
    <dsp:sp modelId="{786A791D-40D4-43BF-8045-CCEE56644D27}">
      <dsp:nvSpPr>
        <dsp:cNvPr id="0" name=""/>
        <dsp:cNvSpPr/>
      </dsp:nvSpPr>
      <dsp:spPr>
        <a:xfrm>
          <a:off x="0" y="3744569"/>
          <a:ext cx="7283152" cy="17596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t>ASD affects more males than females, though we are aware that many females with an ASD are overlooked</a:t>
          </a:r>
        </a:p>
      </dsp:txBody>
      <dsp:txXfrm>
        <a:off x="85900" y="3830469"/>
        <a:ext cx="7111352" cy="1587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11B11-AC84-4FA7-9FD1-133C1BEBF7AD}">
      <dsp:nvSpPr>
        <dsp:cNvPr id="0" name=""/>
        <dsp:cNvSpPr/>
      </dsp:nvSpPr>
      <dsp:spPr>
        <a:xfrm>
          <a:off x="2505878" y="3636"/>
          <a:ext cx="3758817" cy="54342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(touch)</a:t>
          </a:r>
        </a:p>
      </dsp:txBody>
      <dsp:txXfrm>
        <a:off x="2505878" y="71564"/>
        <a:ext cx="3555032" cy="407571"/>
      </dsp:txXfrm>
    </dsp:sp>
    <dsp:sp modelId="{991AD9FD-0D30-4B1A-A4C7-BF4916DDCEA5}">
      <dsp:nvSpPr>
        <dsp:cNvPr id="0" name=""/>
        <dsp:cNvSpPr/>
      </dsp:nvSpPr>
      <dsp:spPr>
        <a:xfrm>
          <a:off x="0" y="3636"/>
          <a:ext cx="2505878" cy="54342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tactile</a:t>
          </a:r>
        </a:p>
      </dsp:txBody>
      <dsp:txXfrm>
        <a:off x="26528" y="30164"/>
        <a:ext cx="2452822" cy="490371"/>
      </dsp:txXfrm>
    </dsp:sp>
    <dsp:sp modelId="{A13471A4-8C16-43AE-9769-9056259C8422}">
      <dsp:nvSpPr>
        <dsp:cNvPr id="0" name=""/>
        <dsp:cNvSpPr/>
      </dsp:nvSpPr>
      <dsp:spPr>
        <a:xfrm>
          <a:off x="2505878" y="601406"/>
          <a:ext cx="3758817" cy="543427"/>
        </a:xfrm>
        <a:prstGeom prst="rightArrow">
          <a:avLst>
            <a:gd name="adj1" fmla="val 75000"/>
            <a:gd name="adj2" fmla="val 50000"/>
          </a:avLst>
        </a:prstGeom>
        <a:solidFill>
          <a:schemeClr val="accent2">
            <a:tint val="40000"/>
            <a:alpha val="90000"/>
            <a:hueOff val="1379883"/>
            <a:satOff val="2418"/>
            <a:lumOff val="708"/>
            <a:alphaOff val="0"/>
          </a:schemeClr>
        </a:solidFill>
        <a:ln w="12700" cap="flat" cmpd="sng" algn="ctr">
          <a:solidFill>
            <a:schemeClr val="accent2">
              <a:tint val="40000"/>
              <a:alpha val="90000"/>
              <a:hueOff val="1379883"/>
              <a:satOff val="2418"/>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(movement)</a:t>
          </a:r>
        </a:p>
      </dsp:txBody>
      <dsp:txXfrm>
        <a:off x="2505878" y="669334"/>
        <a:ext cx="3555032" cy="407571"/>
      </dsp:txXfrm>
    </dsp:sp>
    <dsp:sp modelId="{532D5BE8-39D9-4190-86F6-CA0376A5D52A}">
      <dsp:nvSpPr>
        <dsp:cNvPr id="0" name=""/>
        <dsp:cNvSpPr/>
      </dsp:nvSpPr>
      <dsp:spPr>
        <a:xfrm>
          <a:off x="0" y="601406"/>
          <a:ext cx="2505878" cy="543427"/>
        </a:xfrm>
        <a:prstGeom prst="roundRect">
          <a:avLst/>
        </a:prstGeom>
        <a:solidFill>
          <a:schemeClr val="accent2">
            <a:hueOff val="1270128"/>
            <a:satOff val="-7692"/>
            <a:lumOff val="496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vestibular</a:t>
          </a:r>
        </a:p>
      </dsp:txBody>
      <dsp:txXfrm>
        <a:off x="26528" y="627934"/>
        <a:ext cx="2452822" cy="490371"/>
      </dsp:txXfrm>
    </dsp:sp>
    <dsp:sp modelId="{EC1A8F9D-690E-4449-AE00-CD1ED85BA614}">
      <dsp:nvSpPr>
        <dsp:cNvPr id="0" name=""/>
        <dsp:cNvSpPr/>
      </dsp:nvSpPr>
      <dsp:spPr>
        <a:xfrm>
          <a:off x="2505878" y="1199177"/>
          <a:ext cx="3758817" cy="543427"/>
        </a:xfrm>
        <a:prstGeom prst="rightArrow">
          <a:avLst>
            <a:gd name="adj1" fmla="val 75000"/>
            <a:gd name="adj2" fmla="val 50000"/>
          </a:avLst>
        </a:prstGeom>
        <a:solidFill>
          <a:schemeClr val="accent2">
            <a:tint val="40000"/>
            <a:alpha val="90000"/>
            <a:hueOff val="2759766"/>
            <a:satOff val="4836"/>
            <a:lumOff val="1417"/>
            <a:alphaOff val="0"/>
          </a:schemeClr>
        </a:solidFill>
        <a:ln w="12700" cap="flat" cmpd="sng" algn="ctr">
          <a:solidFill>
            <a:schemeClr val="accent2">
              <a:tint val="40000"/>
              <a:alpha val="90000"/>
              <a:hueOff val="2759766"/>
              <a:satOff val="4836"/>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(body position)</a:t>
          </a:r>
        </a:p>
      </dsp:txBody>
      <dsp:txXfrm>
        <a:off x="2505878" y="1267105"/>
        <a:ext cx="3555032" cy="407571"/>
      </dsp:txXfrm>
    </dsp:sp>
    <dsp:sp modelId="{AAC61C41-F4F8-4968-B65C-D0CBE232518C}">
      <dsp:nvSpPr>
        <dsp:cNvPr id="0" name=""/>
        <dsp:cNvSpPr/>
      </dsp:nvSpPr>
      <dsp:spPr>
        <a:xfrm>
          <a:off x="0" y="1199177"/>
          <a:ext cx="2505878" cy="543427"/>
        </a:xfrm>
        <a:prstGeom prst="roundRect">
          <a:avLst/>
        </a:prstGeom>
        <a:solidFill>
          <a:schemeClr val="accent2">
            <a:hueOff val="2540256"/>
            <a:satOff val="-15384"/>
            <a:lumOff val="99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proprioceptive</a:t>
          </a:r>
        </a:p>
      </dsp:txBody>
      <dsp:txXfrm>
        <a:off x="26528" y="1225705"/>
        <a:ext cx="2452822" cy="490371"/>
      </dsp:txXfrm>
    </dsp:sp>
    <dsp:sp modelId="{58B9C1DE-6598-4670-9F45-B026451BE8C3}">
      <dsp:nvSpPr>
        <dsp:cNvPr id="0" name=""/>
        <dsp:cNvSpPr/>
      </dsp:nvSpPr>
      <dsp:spPr>
        <a:xfrm>
          <a:off x="2505878" y="1796947"/>
          <a:ext cx="3758817" cy="543427"/>
        </a:xfrm>
        <a:prstGeom prst="rightArrow">
          <a:avLst>
            <a:gd name="adj1" fmla="val 75000"/>
            <a:gd name="adj2" fmla="val 50000"/>
          </a:avLst>
        </a:prstGeom>
        <a:solidFill>
          <a:schemeClr val="accent2">
            <a:tint val="40000"/>
            <a:alpha val="90000"/>
            <a:hueOff val="4139649"/>
            <a:satOff val="7254"/>
            <a:lumOff val="2125"/>
            <a:alphaOff val="0"/>
          </a:schemeClr>
        </a:solidFill>
        <a:ln w="12700" cap="flat" cmpd="sng" algn="ctr">
          <a:solidFill>
            <a:schemeClr val="accent2">
              <a:tint val="40000"/>
              <a:alpha val="90000"/>
              <a:hueOff val="4139649"/>
              <a:satOff val="7254"/>
              <a:lumOff val="21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(looking)</a:t>
          </a:r>
        </a:p>
      </dsp:txBody>
      <dsp:txXfrm>
        <a:off x="2505878" y="1864875"/>
        <a:ext cx="3555032" cy="407571"/>
      </dsp:txXfrm>
    </dsp:sp>
    <dsp:sp modelId="{C3281070-57C0-468F-B04D-4A1FC95D7FCB}">
      <dsp:nvSpPr>
        <dsp:cNvPr id="0" name=""/>
        <dsp:cNvSpPr/>
      </dsp:nvSpPr>
      <dsp:spPr>
        <a:xfrm>
          <a:off x="0" y="1796947"/>
          <a:ext cx="2505878" cy="543427"/>
        </a:xfrm>
        <a:prstGeom prst="roundRect">
          <a:avLst/>
        </a:prstGeom>
        <a:solidFill>
          <a:schemeClr val="accent2">
            <a:hueOff val="3810384"/>
            <a:satOff val="-23077"/>
            <a:lumOff val="1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visual</a:t>
          </a:r>
        </a:p>
      </dsp:txBody>
      <dsp:txXfrm>
        <a:off x="26528" y="1823475"/>
        <a:ext cx="2452822" cy="490371"/>
      </dsp:txXfrm>
    </dsp:sp>
    <dsp:sp modelId="{812288D5-6AD4-4B55-A2E8-EAA93A395466}">
      <dsp:nvSpPr>
        <dsp:cNvPr id="0" name=""/>
        <dsp:cNvSpPr/>
      </dsp:nvSpPr>
      <dsp:spPr>
        <a:xfrm>
          <a:off x="2505878" y="2394718"/>
          <a:ext cx="3758817" cy="543427"/>
        </a:xfrm>
        <a:prstGeom prst="rightArrow">
          <a:avLst>
            <a:gd name="adj1" fmla="val 75000"/>
            <a:gd name="adj2" fmla="val 50000"/>
          </a:avLst>
        </a:prstGeom>
        <a:solidFill>
          <a:schemeClr val="accent2">
            <a:tint val="40000"/>
            <a:alpha val="90000"/>
            <a:hueOff val="5519532"/>
            <a:satOff val="9673"/>
            <a:lumOff val="2833"/>
            <a:alphaOff val="0"/>
          </a:schemeClr>
        </a:solidFill>
        <a:ln w="12700" cap="flat" cmpd="sng" algn="ctr">
          <a:solidFill>
            <a:schemeClr val="accent2">
              <a:tint val="40000"/>
              <a:alpha val="90000"/>
              <a:hueOff val="5519532"/>
              <a:satOff val="9673"/>
              <a:lumOff val="28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(hearing)</a:t>
          </a:r>
        </a:p>
      </dsp:txBody>
      <dsp:txXfrm>
        <a:off x="2505878" y="2462646"/>
        <a:ext cx="3555032" cy="407571"/>
      </dsp:txXfrm>
    </dsp:sp>
    <dsp:sp modelId="{2B7C96F6-1DBA-492A-928B-04DAC1EE354B}">
      <dsp:nvSpPr>
        <dsp:cNvPr id="0" name=""/>
        <dsp:cNvSpPr/>
      </dsp:nvSpPr>
      <dsp:spPr>
        <a:xfrm>
          <a:off x="0" y="2394718"/>
          <a:ext cx="2505878" cy="543427"/>
        </a:xfrm>
        <a:prstGeom prst="roundRect">
          <a:avLst/>
        </a:prstGeom>
        <a:solidFill>
          <a:schemeClr val="accent2">
            <a:hueOff val="5080512"/>
            <a:satOff val="-30769"/>
            <a:lumOff val="198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auditory</a:t>
          </a:r>
        </a:p>
      </dsp:txBody>
      <dsp:txXfrm>
        <a:off x="26528" y="2421246"/>
        <a:ext cx="2452822" cy="490371"/>
      </dsp:txXfrm>
    </dsp:sp>
    <dsp:sp modelId="{53EC5EE4-5407-4E25-8971-5FD00AB44944}">
      <dsp:nvSpPr>
        <dsp:cNvPr id="0" name=""/>
        <dsp:cNvSpPr/>
      </dsp:nvSpPr>
      <dsp:spPr>
        <a:xfrm>
          <a:off x="2505878" y="2992488"/>
          <a:ext cx="3758817" cy="543427"/>
        </a:xfrm>
        <a:prstGeom prst="rightArrow">
          <a:avLst>
            <a:gd name="adj1" fmla="val 75000"/>
            <a:gd name="adj2" fmla="val 50000"/>
          </a:avLst>
        </a:prstGeom>
        <a:solidFill>
          <a:schemeClr val="accent2">
            <a:tint val="40000"/>
            <a:alpha val="90000"/>
            <a:hueOff val="6899415"/>
            <a:satOff val="12091"/>
            <a:lumOff val="3542"/>
            <a:alphaOff val="0"/>
          </a:schemeClr>
        </a:solidFill>
        <a:ln w="12700" cap="flat" cmpd="sng" algn="ctr">
          <a:solidFill>
            <a:schemeClr val="accent2">
              <a:tint val="40000"/>
              <a:alpha val="90000"/>
              <a:hueOff val="6899415"/>
              <a:satOff val="12091"/>
              <a:lumOff val="35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(smell)</a:t>
          </a:r>
        </a:p>
      </dsp:txBody>
      <dsp:txXfrm>
        <a:off x="2505878" y="3060416"/>
        <a:ext cx="3555032" cy="407571"/>
      </dsp:txXfrm>
    </dsp:sp>
    <dsp:sp modelId="{2992A092-3954-43DE-BF71-6366B32CE813}">
      <dsp:nvSpPr>
        <dsp:cNvPr id="0" name=""/>
        <dsp:cNvSpPr/>
      </dsp:nvSpPr>
      <dsp:spPr>
        <a:xfrm>
          <a:off x="0" y="2992488"/>
          <a:ext cx="2505878" cy="543427"/>
        </a:xfrm>
        <a:prstGeom prst="roundRect">
          <a:avLst/>
        </a:prstGeom>
        <a:solidFill>
          <a:schemeClr val="accent2">
            <a:hueOff val="6350640"/>
            <a:satOff val="-38461"/>
            <a:lumOff val="2483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olfactory</a:t>
          </a:r>
        </a:p>
      </dsp:txBody>
      <dsp:txXfrm>
        <a:off x="26528" y="3019016"/>
        <a:ext cx="2452822" cy="490371"/>
      </dsp:txXfrm>
    </dsp:sp>
    <dsp:sp modelId="{53153B5E-BD7F-4E73-9F78-4249BF50F480}">
      <dsp:nvSpPr>
        <dsp:cNvPr id="0" name=""/>
        <dsp:cNvSpPr/>
      </dsp:nvSpPr>
      <dsp:spPr>
        <a:xfrm>
          <a:off x="2505878" y="3590259"/>
          <a:ext cx="3758817" cy="543427"/>
        </a:xfrm>
        <a:prstGeom prst="rightArrow">
          <a:avLst>
            <a:gd name="adj1" fmla="val 75000"/>
            <a:gd name="adj2" fmla="val 50000"/>
          </a:avLst>
        </a:prstGeom>
        <a:solidFill>
          <a:schemeClr val="accent2">
            <a:tint val="40000"/>
            <a:alpha val="90000"/>
            <a:hueOff val="8279298"/>
            <a:satOff val="14509"/>
            <a:lumOff val="4250"/>
            <a:alphaOff val="0"/>
          </a:schemeClr>
        </a:solidFill>
        <a:ln w="12700" cap="flat" cmpd="sng" algn="ctr">
          <a:solidFill>
            <a:schemeClr val="accent2">
              <a:tint val="40000"/>
              <a:alpha val="90000"/>
              <a:hueOff val="8279298"/>
              <a:satOff val="14509"/>
              <a:lumOff val="42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(taste)</a:t>
          </a:r>
        </a:p>
      </dsp:txBody>
      <dsp:txXfrm>
        <a:off x="2505878" y="3658187"/>
        <a:ext cx="3555032" cy="407571"/>
      </dsp:txXfrm>
    </dsp:sp>
    <dsp:sp modelId="{61ADC7FD-DC47-44B7-B292-E497CCA8995C}">
      <dsp:nvSpPr>
        <dsp:cNvPr id="0" name=""/>
        <dsp:cNvSpPr/>
      </dsp:nvSpPr>
      <dsp:spPr>
        <a:xfrm>
          <a:off x="0" y="3590259"/>
          <a:ext cx="2505878" cy="543427"/>
        </a:xfrm>
        <a:prstGeom prst="roundRect">
          <a:avLst/>
        </a:prstGeom>
        <a:solidFill>
          <a:schemeClr val="accent2">
            <a:hueOff val="7620768"/>
            <a:satOff val="-46153"/>
            <a:lumOff val="2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gustatory</a:t>
          </a:r>
        </a:p>
      </dsp:txBody>
      <dsp:txXfrm>
        <a:off x="26528" y="3616787"/>
        <a:ext cx="2452822" cy="490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5BF9-6CD7-4A99-A4DD-3F756B13E28D}">
      <dsp:nvSpPr>
        <dsp:cNvPr id="0" name=""/>
        <dsp:cNvSpPr/>
      </dsp:nvSpPr>
      <dsp:spPr>
        <a:xfrm>
          <a:off x="0" y="1021206"/>
          <a:ext cx="4883672" cy="7022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decreased feelings of pain</a:t>
          </a:r>
        </a:p>
      </dsp:txBody>
      <dsp:txXfrm>
        <a:off x="34279" y="1055485"/>
        <a:ext cx="4815114" cy="633654"/>
      </dsp:txXfrm>
    </dsp:sp>
    <dsp:sp modelId="{0A90E6E6-8F89-4C4F-BF6B-8637E6A0D136}">
      <dsp:nvSpPr>
        <dsp:cNvPr id="0" name=""/>
        <dsp:cNvSpPr/>
      </dsp:nvSpPr>
      <dsp:spPr>
        <a:xfrm>
          <a:off x="14201" y="2150421"/>
          <a:ext cx="3922588" cy="503749"/>
        </a:xfrm>
        <a:prstGeom prst="roundRect">
          <a:avLst/>
        </a:prstGeom>
        <a:solidFill>
          <a:schemeClr val="accent5">
            <a:hueOff val="2200031"/>
            <a:satOff val="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sensitivity to lighting in shops</a:t>
          </a:r>
        </a:p>
      </dsp:txBody>
      <dsp:txXfrm>
        <a:off x="38792" y="2175012"/>
        <a:ext cx="3873406" cy="454567"/>
      </dsp:txXfrm>
    </dsp:sp>
    <dsp:sp modelId="{6C1899E1-2CF9-4B58-98AD-196EA2282C8F}">
      <dsp:nvSpPr>
        <dsp:cNvPr id="0" name=""/>
        <dsp:cNvSpPr/>
      </dsp:nvSpPr>
      <dsp:spPr>
        <a:xfrm>
          <a:off x="4163066" y="2102516"/>
          <a:ext cx="3922506" cy="609556"/>
        </a:xfrm>
        <a:prstGeom prst="roundRect">
          <a:avLst/>
        </a:prstGeom>
        <a:solidFill>
          <a:schemeClr val="accent5">
            <a:hueOff val="4400063"/>
            <a:satOff val="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difficulties around noisy traffic</a:t>
          </a:r>
        </a:p>
      </dsp:txBody>
      <dsp:txXfrm>
        <a:off x="4192822" y="2132272"/>
        <a:ext cx="3862994" cy="550044"/>
      </dsp:txXfrm>
    </dsp:sp>
    <dsp:sp modelId="{91B952B3-8157-4077-898B-0BD7EBAD28D7}">
      <dsp:nvSpPr>
        <dsp:cNvPr id="0" name=""/>
        <dsp:cNvSpPr/>
      </dsp:nvSpPr>
      <dsp:spPr>
        <a:xfrm>
          <a:off x="3672380" y="3005887"/>
          <a:ext cx="4600465" cy="642567"/>
        </a:xfrm>
        <a:prstGeom prst="roundRect">
          <a:avLst/>
        </a:prstGeom>
        <a:solidFill>
          <a:schemeClr val="accent5">
            <a:hueOff val="6600094"/>
            <a:satOff val="0"/>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inability to tolerate certain smells</a:t>
          </a:r>
        </a:p>
      </dsp:txBody>
      <dsp:txXfrm>
        <a:off x="3703748" y="3037255"/>
        <a:ext cx="4537729" cy="579831"/>
      </dsp:txXfrm>
    </dsp:sp>
    <dsp:sp modelId="{1B087C0F-F0DB-47DD-A69F-29A6BB2BF9AF}">
      <dsp:nvSpPr>
        <dsp:cNvPr id="0" name=""/>
        <dsp:cNvSpPr/>
      </dsp:nvSpPr>
      <dsp:spPr>
        <a:xfrm>
          <a:off x="0" y="2983225"/>
          <a:ext cx="3468049" cy="562252"/>
        </a:xfrm>
        <a:prstGeom prst="roundRect">
          <a:avLst/>
        </a:prstGeom>
        <a:solidFill>
          <a:schemeClr val="accent5">
            <a:hueOff val="8800126"/>
            <a:satOff val="0"/>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food fads / limited diet</a:t>
          </a:r>
        </a:p>
      </dsp:txBody>
      <dsp:txXfrm>
        <a:off x="27447" y="3010672"/>
        <a:ext cx="3413155" cy="507358"/>
      </dsp:txXfrm>
    </dsp:sp>
    <dsp:sp modelId="{2CF74EC9-8513-4BD0-AC23-9006E879C58F}">
      <dsp:nvSpPr>
        <dsp:cNvPr id="0" name=""/>
        <dsp:cNvSpPr/>
      </dsp:nvSpPr>
      <dsp:spPr>
        <a:xfrm>
          <a:off x="3537691" y="3956501"/>
          <a:ext cx="4741986" cy="615867"/>
        </a:xfrm>
        <a:prstGeom prst="roundRect">
          <a:avLst/>
        </a:prstGeom>
        <a:solidFill>
          <a:schemeClr val="accent5">
            <a:hueOff val="11000156"/>
            <a:satOff val="0"/>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distress / anxiety in busy environments</a:t>
          </a:r>
        </a:p>
      </dsp:txBody>
      <dsp:txXfrm>
        <a:off x="3567755" y="3986565"/>
        <a:ext cx="4681858" cy="555739"/>
      </dsp:txXfrm>
    </dsp:sp>
    <dsp:sp modelId="{09513CDC-12BF-45F9-AE96-7361E52F500F}">
      <dsp:nvSpPr>
        <dsp:cNvPr id="0" name=""/>
        <dsp:cNvSpPr/>
      </dsp:nvSpPr>
      <dsp:spPr>
        <a:xfrm>
          <a:off x="72002" y="3881887"/>
          <a:ext cx="2901882" cy="632770"/>
        </a:xfrm>
        <a:prstGeom prst="roundRect">
          <a:avLst/>
        </a:prstGeom>
        <a:solidFill>
          <a:schemeClr val="accent5">
            <a:hueOff val="13200188"/>
            <a:satOff val="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t>sensitivity to touch</a:t>
          </a:r>
        </a:p>
      </dsp:txBody>
      <dsp:txXfrm>
        <a:off x="102891" y="3912776"/>
        <a:ext cx="2840104" cy="5709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Use a calm, consistent tone of voice</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Reduce lighting, switch off fluorescent lights</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Look for sensory triggers when looking for causes of distress</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Don’t rely on the child’s recognition or description of pain to assess an injury</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Avoid tasks that require using two or more senses at once such as taking notes whilst listening to you</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Choose less busy times of day or environments where possible</a:t>
          </a:r>
        </a:p>
      </dsp:txBody>
      <dsp:txXfrm>
        <a:off x="5841649" y="2711360"/>
        <a:ext cx="2655295" cy="15931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Offer appointments at less busy times of day</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Offer a quieter area to wait in</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Try to keep appointments to time, if running late ask someone to let the child / family know</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Dim lights and switch off fluorescent lighting</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Aim for a sensory neutral environment, choose neutral colours and avoid cluttering walls with posters and leaflets</a:t>
          </a:r>
        </a:p>
      </dsp:txBody>
      <dsp:txXfrm>
        <a:off x="4496616" y="1458589"/>
        <a:ext cx="2082571" cy="12495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Don’t rely on the child’s description of pain or illness as this may be more severe than reported</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1270128"/>
            <a:satOff val="-7692"/>
            <a:lumOff val="4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Ask specific questions, don’t assume the child will realise what you are implying</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2540256"/>
            <a:satOff val="-15384"/>
            <a:lumOff val="9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Explain the purpose, your role and expectations clearly</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3810384"/>
            <a:satOff val="-23077"/>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Adapt your communication, avoid figurative language and be specific</a:t>
          </a:r>
        </a:p>
      </dsp:txBody>
      <dsp:txXfrm>
        <a:off x="6740581" y="27277"/>
        <a:ext cx="2041820" cy="1225092"/>
      </dsp:txXfrm>
    </dsp:sp>
    <dsp:sp modelId="{C499918B-2EF9-4020-8B36-15936131B8D5}">
      <dsp:nvSpPr>
        <dsp:cNvPr id="0" name=""/>
        <dsp:cNvSpPr/>
      </dsp:nvSpPr>
      <dsp:spPr>
        <a:xfrm>
          <a:off x="1125575" y="1456551"/>
          <a:ext cx="2041820" cy="1225092"/>
        </a:xfrm>
        <a:prstGeom prst="rect">
          <a:avLst/>
        </a:prstGeom>
        <a:solidFill>
          <a:schemeClr val="accent2">
            <a:hueOff val="5080512"/>
            <a:satOff val="-30769"/>
            <a:lumOff val="1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Utilise visual cues such as pictures, lists and flowcharts</a:t>
          </a:r>
        </a:p>
      </dsp:txBody>
      <dsp:txXfrm>
        <a:off x="1125575" y="1456551"/>
        <a:ext cx="2041820" cy="1225092"/>
      </dsp:txXfrm>
    </dsp:sp>
    <dsp:sp modelId="{EFE02576-6E85-4439-9102-BFAD82D95776}">
      <dsp:nvSpPr>
        <dsp:cNvPr id="0" name=""/>
        <dsp:cNvSpPr/>
      </dsp:nvSpPr>
      <dsp:spPr>
        <a:xfrm>
          <a:off x="3371577" y="1456551"/>
          <a:ext cx="2041820" cy="1225092"/>
        </a:xfrm>
        <a:prstGeom prst="rect">
          <a:avLst/>
        </a:prstGeom>
        <a:solidFill>
          <a:schemeClr val="accent2">
            <a:hueOff val="6350640"/>
            <a:satOff val="-38461"/>
            <a:lumOff val="2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Don’t make assumptions based on body language, facial expression or eye contact</a:t>
          </a:r>
        </a:p>
      </dsp:txBody>
      <dsp:txXfrm>
        <a:off x="3371577" y="1456551"/>
        <a:ext cx="2041820" cy="1225092"/>
      </dsp:txXfrm>
    </dsp:sp>
    <dsp:sp modelId="{7526C97A-2A33-4320-8E1F-84DCCEA85CF0}">
      <dsp:nvSpPr>
        <dsp:cNvPr id="0" name=""/>
        <dsp:cNvSpPr/>
      </dsp:nvSpPr>
      <dsp:spPr>
        <a:xfrm>
          <a:off x="5617580" y="1456551"/>
          <a:ext cx="2041820" cy="1225092"/>
        </a:xfrm>
        <a:prstGeom prst="rect">
          <a:avLst/>
        </a:prstGeom>
        <a:solidFill>
          <a:schemeClr val="accent2">
            <a:hueOff val="7620768"/>
            <a:satOff val="-46153"/>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If the child is struggling to describe emotions, support them by asking for physical feelings or use a rating scale</a:t>
          </a:r>
        </a:p>
      </dsp:txBody>
      <dsp:txXfrm>
        <a:off x="5617580" y="1456551"/>
        <a:ext cx="2041820" cy="12250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Add more structure to any interventions, especially self directed work</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1088681"/>
            <a:satOff val="-6593"/>
            <a:lumOff val="42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Consider if the child can undertake work at home, the child may find it difficult to complete tasks set in one environment in another</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2177363"/>
            <a:satOff val="-13187"/>
            <a:lumOff val="8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Engage parents and carers to support work </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3266044"/>
            <a:satOff val="-19780"/>
            <a:lumOff val="12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Break down large tasks into smaller steps</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4354725"/>
            <a:satOff val="-26373"/>
            <a:lumOff val="17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Clearly explain any physical interventions, and don’t rely on body language to convey your intentions</a:t>
          </a:r>
        </a:p>
      </dsp:txBody>
      <dsp:txXfrm>
        <a:off x="2573" y="1456551"/>
        <a:ext cx="2041820" cy="1225092"/>
      </dsp:txXfrm>
    </dsp:sp>
    <dsp:sp modelId="{2834684D-849E-4D4B-A14E-EF5543929196}">
      <dsp:nvSpPr>
        <dsp:cNvPr id="0" name=""/>
        <dsp:cNvSpPr/>
      </dsp:nvSpPr>
      <dsp:spPr>
        <a:xfrm>
          <a:off x="2248576" y="1456551"/>
          <a:ext cx="2041820" cy="1225092"/>
        </a:xfrm>
        <a:prstGeom prst="rect">
          <a:avLst/>
        </a:prstGeom>
        <a:solidFill>
          <a:schemeClr val="accent2">
            <a:hueOff val="5443406"/>
            <a:satOff val="-32966"/>
            <a:lumOff val="21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Be patient, allow child to explore equipment and surroundings and gradually build to any intervention</a:t>
          </a:r>
        </a:p>
      </dsp:txBody>
      <dsp:txXfrm>
        <a:off x="2248576" y="1456551"/>
        <a:ext cx="2041820" cy="1225092"/>
      </dsp:txXfrm>
    </dsp:sp>
    <dsp:sp modelId="{DA3EC163-506C-45BA-A6B7-BDE9F3F608C5}">
      <dsp:nvSpPr>
        <dsp:cNvPr id="0" name=""/>
        <dsp:cNvSpPr/>
      </dsp:nvSpPr>
      <dsp:spPr>
        <a:xfrm>
          <a:off x="4494579" y="1456551"/>
          <a:ext cx="2041820" cy="1225092"/>
        </a:xfrm>
        <a:prstGeom prst="rect">
          <a:avLst/>
        </a:prstGeom>
        <a:solidFill>
          <a:schemeClr val="accent2">
            <a:hueOff val="6532087"/>
            <a:satOff val="-39560"/>
            <a:lumOff val="2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Utilise visual cues such as pictures, planners, checklists, diaries and flow charts</a:t>
          </a:r>
        </a:p>
      </dsp:txBody>
      <dsp:txXfrm>
        <a:off x="4494579" y="1456551"/>
        <a:ext cx="2041820" cy="1225092"/>
      </dsp:txXfrm>
    </dsp:sp>
    <dsp:sp modelId="{84EA86C4-4BC9-4CAC-BCDE-1EB783673D95}">
      <dsp:nvSpPr>
        <dsp:cNvPr id="0" name=""/>
        <dsp:cNvSpPr/>
      </dsp:nvSpPr>
      <dsp:spPr>
        <a:xfrm>
          <a:off x="6740581" y="1456551"/>
          <a:ext cx="2041820" cy="1225092"/>
        </a:xfrm>
        <a:prstGeom prst="rect">
          <a:avLst/>
        </a:prstGeom>
        <a:solidFill>
          <a:schemeClr val="accent2">
            <a:hueOff val="7620768"/>
            <a:satOff val="-46153"/>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Use facts, avoid hypothetical discussions and be aware of the difficulties the child will have in sharing emotions</a:t>
          </a:r>
        </a:p>
      </dsp:txBody>
      <dsp:txXfrm>
        <a:off x="6740581" y="1456551"/>
        <a:ext cx="2041820" cy="12250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324089" y="862"/>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Prepare the child for changes to usual contact such as school or home visits</a:t>
          </a:r>
        </a:p>
      </dsp:txBody>
      <dsp:txXfrm>
        <a:off x="324089" y="862"/>
        <a:ext cx="2029338" cy="1217603"/>
      </dsp:txXfrm>
    </dsp:sp>
    <dsp:sp modelId="{FF4C4032-CF53-4102-9FCA-DF174EB3E037}">
      <dsp:nvSpPr>
        <dsp:cNvPr id="0" name=""/>
        <dsp:cNvSpPr/>
      </dsp:nvSpPr>
      <dsp:spPr>
        <a:xfrm>
          <a:off x="2549726" y="2067"/>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Explain purpose and expectations of any future contact so that the child is clear about what is expected of them</a:t>
          </a:r>
        </a:p>
      </dsp:txBody>
      <dsp:txXfrm>
        <a:off x="2549726" y="2067"/>
        <a:ext cx="2029338" cy="1217603"/>
      </dsp:txXfrm>
    </dsp:sp>
    <dsp:sp modelId="{83723BC0-EE54-4C72-B995-7AC1BD22823E}">
      <dsp:nvSpPr>
        <dsp:cNvPr id="0" name=""/>
        <dsp:cNvSpPr/>
      </dsp:nvSpPr>
      <dsp:spPr>
        <a:xfrm>
          <a:off x="4781999" y="2067"/>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Ensure child is clear of any tasks expected of them, and that they have a clear ‘end point’</a:t>
          </a:r>
        </a:p>
      </dsp:txBody>
      <dsp:txXfrm>
        <a:off x="4781999" y="2067"/>
        <a:ext cx="2029338" cy="1217603"/>
      </dsp:txXfrm>
    </dsp:sp>
    <dsp:sp modelId="{C499918B-2EF9-4020-8B36-15936131B8D5}">
      <dsp:nvSpPr>
        <dsp:cNvPr id="0" name=""/>
        <dsp:cNvSpPr/>
      </dsp:nvSpPr>
      <dsp:spPr>
        <a:xfrm>
          <a:off x="288028" y="1346127"/>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If referring to a different service / professional advise them of the child's difficulties in advance</a:t>
          </a:r>
        </a:p>
      </dsp:txBody>
      <dsp:txXfrm>
        <a:off x="288028" y="1346127"/>
        <a:ext cx="2029338" cy="1217603"/>
      </dsp:txXfrm>
    </dsp:sp>
    <dsp:sp modelId="{717645D8-9F64-4DA6-B47E-1A2285527C04}">
      <dsp:nvSpPr>
        <dsp:cNvPr id="0" name=""/>
        <dsp:cNvSpPr/>
      </dsp:nvSpPr>
      <dsp:spPr>
        <a:xfrm>
          <a:off x="2523852" y="1346115"/>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a profile* of the child’s needs in collaboration with parents and carers so that other professionals are advised of needs</a:t>
          </a:r>
        </a:p>
      </dsp:txBody>
      <dsp:txXfrm>
        <a:off x="2523852" y="1346115"/>
        <a:ext cx="2029338" cy="1217603"/>
      </dsp:txXfrm>
    </dsp:sp>
    <dsp:sp modelId="{67D950F1-B8A9-4895-8213-15A852C05850}">
      <dsp:nvSpPr>
        <dsp:cNvPr id="0" name=""/>
        <dsp:cNvSpPr/>
      </dsp:nvSpPr>
      <dsp:spPr>
        <a:xfrm>
          <a:off x="4788493" y="1346115"/>
          <a:ext cx="2029338" cy="1217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Ensure any written information has been adapted for children with an ASD</a:t>
          </a:r>
        </a:p>
      </dsp:txBody>
      <dsp:txXfrm>
        <a:off x="4788493" y="1346115"/>
        <a:ext cx="2029338" cy="1217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02B2-7D93-4567-84F9-4C4358AFD17F}">
      <dsp:nvSpPr>
        <dsp:cNvPr id="0" name=""/>
        <dsp:cNvSpPr/>
      </dsp:nvSpPr>
      <dsp:spPr>
        <a:xfrm>
          <a:off x="2633471" y="1786"/>
          <a:ext cx="2962656" cy="781104"/>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Autism</a:t>
          </a:r>
        </a:p>
      </dsp:txBody>
      <dsp:txXfrm>
        <a:off x="2671601" y="39916"/>
        <a:ext cx="2886396" cy="704844"/>
      </dsp:txXfrm>
    </dsp:sp>
    <dsp:sp modelId="{07F513A8-1F05-4B5A-81BD-519D477E1B68}">
      <dsp:nvSpPr>
        <dsp:cNvPr id="0" name=""/>
        <dsp:cNvSpPr/>
      </dsp:nvSpPr>
      <dsp:spPr>
        <a:xfrm>
          <a:off x="2633471" y="821945"/>
          <a:ext cx="2962656" cy="781104"/>
        </a:xfrm>
        <a:prstGeom prst="roundRect">
          <a:avLst/>
        </a:prstGeom>
        <a:gradFill rotWithShape="0">
          <a:gsLst>
            <a:gs pos="0">
              <a:schemeClr val="accent2">
                <a:shade val="80000"/>
                <a:hueOff val="-208212"/>
                <a:satOff val="-16227"/>
                <a:lumOff val="9498"/>
                <a:alphaOff val="0"/>
                <a:satMod val="103000"/>
                <a:lumMod val="102000"/>
                <a:tint val="94000"/>
              </a:schemeClr>
            </a:gs>
            <a:gs pos="50000">
              <a:schemeClr val="accent2">
                <a:shade val="80000"/>
                <a:hueOff val="-208212"/>
                <a:satOff val="-16227"/>
                <a:lumOff val="9498"/>
                <a:alphaOff val="0"/>
                <a:satMod val="110000"/>
                <a:lumMod val="100000"/>
                <a:shade val="100000"/>
              </a:schemeClr>
            </a:gs>
            <a:gs pos="100000">
              <a:schemeClr val="accent2">
                <a:shade val="80000"/>
                <a:hueOff val="-208212"/>
                <a:satOff val="-16227"/>
                <a:lumOff val="94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Asperger’s Syndrome</a:t>
          </a:r>
        </a:p>
      </dsp:txBody>
      <dsp:txXfrm>
        <a:off x="2671601" y="860075"/>
        <a:ext cx="2886396" cy="704844"/>
      </dsp:txXfrm>
    </dsp:sp>
    <dsp:sp modelId="{0C3B7BF9-9F43-4A90-A9C5-E8CF65D1D65B}">
      <dsp:nvSpPr>
        <dsp:cNvPr id="0" name=""/>
        <dsp:cNvSpPr/>
      </dsp:nvSpPr>
      <dsp:spPr>
        <a:xfrm>
          <a:off x="2633471" y="1642105"/>
          <a:ext cx="2962656" cy="781104"/>
        </a:xfrm>
        <a:prstGeom prst="roundRect">
          <a:avLst/>
        </a:prstGeom>
        <a:gradFill rotWithShape="0">
          <a:gsLst>
            <a:gs pos="0">
              <a:schemeClr val="accent2">
                <a:shade val="80000"/>
                <a:hueOff val="-416423"/>
                <a:satOff val="-32454"/>
                <a:lumOff val="18996"/>
                <a:alphaOff val="0"/>
                <a:satMod val="103000"/>
                <a:lumMod val="102000"/>
                <a:tint val="94000"/>
              </a:schemeClr>
            </a:gs>
            <a:gs pos="50000">
              <a:schemeClr val="accent2">
                <a:shade val="80000"/>
                <a:hueOff val="-416423"/>
                <a:satOff val="-32454"/>
                <a:lumOff val="18996"/>
                <a:alphaOff val="0"/>
                <a:satMod val="110000"/>
                <a:lumMod val="100000"/>
                <a:shade val="100000"/>
              </a:schemeClr>
            </a:gs>
            <a:gs pos="100000">
              <a:schemeClr val="accent2">
                <a:shade val="80000"/>
                <a:hueOff val="-416423"/>
                <a:satOff val="-32454"/>
                <a:lumOff val="189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Autism Spectrum Conditions</a:t>
          </a:r>
        </a:p>
      </dsp:txBody>
      <dsp:txXfrm>
        <a:off x="2671601" y="1680235"/>
        <a:ext cx="2886396" cy="704844"/>
      </dsp:txXfrm>
    </dsp:sp>
    <dsp:sp modelId="{D9A617D3-9939-4BD0-9AF9-B874E8F9BF42}">
      <dsp:nvSpPr>
        <dsp:cNvPr id="0" name=""/>
        <dsp:cNvSpPr/>
      </dsp:nvSpPr>
      <dsp:spPr>
        <a:xfrm>
          <a:off x="2633471" y="2462264"/>
          <a:ext cx="2962656" cy="781104"/>
        </a:xfrm>
        <a:prstGeom prst="roundRect">
          <a:avLst/>
        </a:prstGeom>
        <a:gradFill rotWithShape="0">
          <a:gsLst>
            <a:gs pos="0">
              <a:schemeClr val="accent2">
                <a:shade val="80000"/>
                <a:hueOff val="-624635"/>
                <a:satOff val="-48680"/>
                <a:lumOff val="28494"/>
                <a:alphaOff val="0"/>
                <a:satMod val="103000"/>
                <a:lumMod val="102000"/>
                <a:tint val="94000"/>
              </a:schemeClr>
            </a:gs>
            <a:gs pos="50000">
              <a:schemeClr val="accent2">
                <a:shade val="80000"/>
                <a:hueOff val="-624635"/>
                <a:satOff val="-48680"/>
                <a:lumOff val="28494"/>
                <a:alphaOff val="0"/>
                <a:satMod val="110000"/>
                <a:lumMod val="100000"/>
                <a:shade val="100000"/>
              </a:schemeClr>
            </a:gs>
            <a:gs pos="100000">
              <a:schemeClr val="accent2">
                <a:shade val="80000"/>
                <a:hueOff val="-624635"/>
                <a:satOff val="-48680"/>
                <a:lumOff val="284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Childhood Autism</a:t>
          </a:r>
        </a:p>
      </dsp:txBody>
      <dsp:txXfrm>
        <a:off x="2671601" y="2500394"/>
        <a:ext cx="2886396" cy="704844"/>
      </dsp:txXfrm>
    </dsp:sp>
    <dsp:sp modelId="{4103604A-CE2C-4145-A55B-8C6181936CD3}">
      <dsp:nvSpPr>
        <dsp:cNvPr id="0" name=""/>
        <dsp:cNvSpPr/>
      </dsp:nvSpPr>
      <dsp:spPr>
        <a:xfrm>
          <a:off x="2633471" y="3282424"/>
          <a:ext cx="2962656" cy="781104"/>
        </a:xfrm>
        <a:prstGeom prst="roundRect">
          <a:avLst/>
        </a:prstGeom>
        <a:gradFill rotWithShape="0">
          <a:gsLst>
            <a:gs pos="0">
              <a:schemeClr val="accent2">
                <a:shade val="80000"/>
                <a:hueOff val="-832846"/>
                <a:satOff val="-64907"/>
                <a:lumOff val="37992"/>
                <a:alphaOff val="0"/>
                <a:satMod val="103000"/>
                <a:lumMod val="102000"/>
                <a:tint val="94000"/>
              </a:schemeClr>
            </a:gs>
            <a:gs pos="50000">
              <a:schemeClr val="accent2">
                <a:shade val="80000"/>
                <a:hueOff val="-832846"/>
                <a:satOff val="-64907"/>
                <a:lumOff val="37992"/>
                <a:alphaOff val="0"/>
                <a:satMod val="110000"/>
                <a:lumMod val="100000"/>
                <a:shade val="100000"/>
              </a:schemeClr>
            </a:gs>
            <a:gs pos="100000">
              <a:schemeClr val="accent2">
                <a:shade val="80000"/>
                <a:hueOff val="-832846"/>
                <a:satOff val="-64907"/>
                <a:lumOff val="379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Pervasive Developmental Disorder</a:t>
          </a:r>
        </a:p>
      </dsp:txBody>
      <dsp:txXfrm>
        <a:off x="2671601" y="3320554"/>
        <a:ext cx="2886396" cy="704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67DD-F542-4BC4-9AEE-270236DC9702}">
      <dsp:nvSpPr>
        <dsp:cNvPr id="0" name=""/>
        <dsp:cNvSpPr/>
      </dsp:nvSpPr>
      <dsp:spPr>
        <a:xfrm>
          <a:off x="0" y="386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Mental health issues or other neurodevelopmental disorder</a:t>
          </a:r>
        </a:p>
      </dsp:txBody>
      <dsp:txXfrm>
        <a:off x="23417" y="62049"/>
        <a:ext cx="8018062" cy="432866"/>
      </dsp:txXfrm>
    </dsp:sp>
    <dsp:sp modelId="{42C0550B-925F-4762-8468-A63292D941FE}">
      <dsp:nvSpPr>
        <dsp:cNvPr id="0" name=""/>
        <dsp:cNvSpPr/>
      </dsp:nvSpPr>
      <dsp:spPr>
        <a:xfrm>
          <a:off x="0" y="5183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Including anxiety, depression, psychosis and ADHD.</a:t>
          </a:r>
        </a:p>
      </dsp:txBody>
      <dsp:txXfrm>
        <a:off x="0" y="518332"/>
        <a:ext cx="8064896" cy="331200"/>
      </dsp:txXfrm>
    </dsp:sp>
    <dsp:sp modelId="{0F4DAD14-274B-4130-A957-CD01953DEB5D}">
      <dsp:nvSpPr>
        <dsp:cNvPr id="0" name=""/>
        <dsp:cNvSpPr/>
      </dsp:nvSpPr>
      <dsp:spPr>
        <a:xfrm>
          <a:off x="0" y="8495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Unusual level of distress caused by a change or changes</a:t>
          </a:r>
        </a:p>
      </dsp:txBody>
      <dsp:txXfrm>
        <a:off x="23417" y="872949"/>
        <a:ext cx="8018062" cy="432866"/>
      </dsp:txXfrm>
    </dsp:sp>
    <dsp:sp modelId="{D9F4CCA7-28D4-40DE-A115-53EFC6775BBB}">
      <dsp:nvSpPr>
        <dsp:cNvPr id="0" name=""/>
        <dsp:cNvSpPr/>
      </dsp:nvSpPr>
      <dsp:spPr>
        <a:xfrm>
          <a:off x="0" y="13292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Including change of schools, teacher or parental separation as well as day to day changes.</a:t>
          </a:r>
        </a:p>
      </dsp:txBody>
      <dsp:txXfrm>
        <a:off x="0" y="1329232"/>
        <a:ext cx="8064896" cy="331200"/>
      </dsp:txXfrm>
    </dsp:sp>
    <dsp:sp modelId="{039B9333-AE38-4DE1-94A5-68998229F918}">
      <dsp:nvSpPr>
        <dsp:cNvPr id="0" name=""/>
        <dsp:cNvSpPr/>
      </dsp:nvSpPr>
      <dsp:spPr>
        <a:xfrm>
          <a:off x="0" y="16604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Difficulties in school </a:t>
          </a:r>
        </a:p>
      </dsp:txBody>
      <dsp:txXfrm>
        <a:off x="23417" y="1683849"/>
        <a:ext cx="8018062" cy="432866"/>
      </dsp:txXfrm>
    </dsp:sp>
    <dsp:sp modelId="{CF54D029-958B-4910-B2B0-9D3D17E174B2}">
      <dsp:nvSpPr>
        <dsp:cNvPr id="0" name=""/>
        <dsp:cNvSpPr/>
      </dsp:nvSpPr>
      <dsp:spPr>
        <a:xfrm>
          <a:off x="0" y="21401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Including challenging behaviour, difficulties with unstructured tasks or conforming with social rules.</a:t>
          </a:r>
        </a:p>
      </dsp:txBody>
      <dsp:txXfrm>
        <a:off x="0" y="2140132"/>
        <a:ext cx="8064896" cy="507150"/>
      </dsp:txXfrm>
    </dsp:sp>
    <dsp:sp modelId="{3E4A2558-4223-48E4-828B-E7012DEC72C9}">
      <dsp:nvSpPr>
        <dsp:cNvPr id="0" name=""/>
        <dsp:cNvSpPr/>
      </dsp:nvSpPr>
      <dsp:spPr>
        <a:xfrm>
          <a:off x="0" y="264728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Issues stemming from problems with social communication and interaction</a:t>
          </a:r>
        </a:p>
      </dsp:txBody>
      <dsp:txXfrm>
        <a:off x="23417" y="2670699"/>
        <a:ext cx="8018062" cy="432866"/>
      </dsp:txXfrm>
    </dsp:sp>
    <dsp:sp modelId="{B98D3406-74ED-4235-85F7-9F3D894E27A3}">
      <dsp:nvSpPr>
        <dsp:cNvPr id="0" name=""/>
        <dsp:cNvSpPr/>
      </dsp:nvSpPr>
      <dsp:spPr>
        <a:xfrm>
          <a:off x="0" y="312698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Difficulties with friendships, social isolation, frequent social misunderstandings and mistakes.</a:t>
          </a:r>
        </a:p>
      </dsp:txBody>
      <dsp:txXfrm>
        <a:off x="0" y="3126982"/>
        <a:ext cx="8064896" cy="507150"/>
      </dsp:txXfrm>
    </dsp:sp>
    <dsp:sp modelId="{97B80FE7-B5CD-4D6E-A2C6-F4624E0CE031}">
      <dsp:nvSpPr>
        <dsp:cNvPr id="0" name=""/>
        <dsp:cNvSpPr/>
      </dsp:nvSpPr>
      <dsp:spPr>
        <a:xfrm>
          <a:off x="0" y="36341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Rigid and repetitive behaviours </a:t>
          </a:r>
        </a:p>
      </dsp:txBody>
      <dsp:txXfrm>
        <a:off x="23417" y="3657549"/>
        <a:ext cx="8018062" cy="432866"/>
      </dsp:txXfrm>
    </dsp:sp>
    <dsp:sp modelId="{394FDF0F-6054-4079-8F97-CCBB35468944}">
      <dsp:nvSpPr>
        <dsp:cNvPr id="0" name=""/>
        <dsp:cNvSpPr/>
      </dsp:nvSpPr>
      <dsp:spPr>
        <a:xfrm>
          <a:off x="0" y="41138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Including odd or unusual activities and mannerisms, rigid routines, repeating words and phrases, unusual highly focussed interests which may seem odd.</a:t>
          </a:r>
        </a:p>
      </dsp:txBody>
      <dsp:txXfrm>
        <a:off x="0" y="4113832"/>
        <a:ext cx="8064896" cy="507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0900-4017-4EF8-923F-EDB719E6ADA6}">
      <dsp:nvSpPr>
        <dsp:cNvPr id="0" name=""/>
        <dsp:cNvSpPr/>
      </dsp:nvSpPr>
      <dsp:spPr>
        <a:xfrm>
          <a:off x="2522997" y="1455"/>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speech</a:t>
          </a:r>
        </a:p>
      </dsp:txBody>
      <dsp:txXfrm>
        <a:off x="2554065" y="32523"/>
        <a:ext cx="2776236" cy="574297"/>
      </dsp:txXfrm>
    </dsp:sp>
    <dsp:sp modelId="{50803E3C-1198-4354-9DB7-FBD3BBA21CA9}">
      <dsp:nvSpPr>
        <dsp:cNvPr id="0" name=""/>
        <dsp:cNvSpPr/>
      </dsp:nvSpPr>
      <dsp:spPr>
        <a:xfrm>
          <a:off x="2522997" y="669711"/>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gestures </a:t>
          </a:r>
        </a:p>
      </dsp:txBody>
      <dsp:txXfrm>
        <a:off x="2554065" y="700779"/>
        <a:ext cx="2776236" cy="574297"/>
      </dsp:txXfrm>
    </dsp:sp>
    <dsp:sp modelId="{C9B63274-C675-4AEE-9B9A-46A838AFE65D}">
      <dsp:nvSpPr>
        <dsp:cNvPr id="0" name=""/>
        <dsp:cNvSpPr/>
      </dsp:nvSpPr>
      <dsp:spPr>
        <a:xfrm>
          <a:off x="2522997" y="1337967"/>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eye contact</a:t>
          </a:r>
        </a:p>
      </dsp:txBody>
      <dsp:txXfrm>
        <a:off x="2554065" y="1369035"/>
        <a:ext cx="2776236" cy="574297"/>
      </dsp:txXfrm>
    </dsp:sp>
    <dsp:sp modelId="{BB2C8F34-CED4-4605-8866-54C14FB9D6FD}">
      <dsp:nvSpPr>
        <dsp:cNvPr id="0" name=""/>
        <dsp:cNvSpPr/>
      </dsp:nvSpPr>
      <dsp:spPr>
        <a:xfrm>
          <a:off x="2522997" y="2006222"/>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tone of voice</a:t>
          </a:r>
        </a:p>
      </dsp:txBody>
      <dsp:txXfrm>
        <a:off x="2554065" y="2037290"/>
        <a:ext cx="2776236" cy="574297"/>
      </dsp:txXfrm>
    </dsp:sp>
    <dsp:sp modelId="{56D36579-67FD-4AFF-A3E2-DFBB8D6EA0C1}">
      <dsp:nvSpPr>
        <dsp:cNvPr id="0" name=""/>
        <dsp:cNvSpPr/>
      </dsp:nvSpPr>
      <dsp:spPr>
        <a:xfrm>
          <a:off x="2522997" y="2674478"/>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 language</a:t>
          </a:r>
        </a:p>
      </dsp:txBody>
      <dsp:txXfrm>
        <a:off x="2554065" y="2705546"/>
        <a:ext cx="2776236" cy="57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126126" y="2130"/>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use figurative language, avoid idiom and metaphor</a:t>
          </a:r>
        </a:p>
      </dsp:txBody>
      <dsp:txXfrm>
        <a:off x="126126" y="2130"/>
        <a:ext cx="2576465" cy="1545879"/>
      </dsp:txXfrm>
    </dsp:sp>
    <dsp:sp modelId="{853BFE7B-E0FC-4DF7-BCA8-6F59DF9B13C1}">
      <dsp:nvSpPr>
        <dsp:cNvPr id="0" name=""/>
        <dsp:cNvSpPr/>
      </dsp:nvSpPr>
      <dsp:spPr>
        <a:xfrm>
          <a:off x="2960239" y="2130"/>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Use a calm, consistent tone of voice</a:t>
          </a:r>
        </a:p>
      </dsp:txBody>
      <dsp:txXfrm>
        <a:off x="2960239" y="2130"/>
        <a:ext cx="2576465" cy="1545879"/>
      </dsp:txXfrm>
    </dsp:sp>
    <dsp:sp modelId="{3FAA9FD3-F221-4A2E-88A0-21BC34430E5E}">
      <dsp:nvSpPr>
        <dsp:cNvPr id="0" name=""/>
        <dsp:cNvSpPr/>
      </dsp:nvSpPr>
      <dsp:spPr>
        <a:xfrm>
          <a:off x="5794351" y="2130"/>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rely on non verbal communication to convey or emphasise a point</a:t>
          </a:r>
        </a:p>
      </dsp:txBody>
      <dsp:txXfrm>
        <a:off x="5794351" y="2130"/>
        <a:ext cx="2576465" cy="1545879"/>
      </dsp:txXfrm>
    </dsp:sp>
    <dsp:sp modelId="{69913D9C-353A-446D-96BB-1BD819E7114D}">
      <dsp:nvSpPr>
        <dsp:cNvPr id="0" name=""/>
        <dsp:cNvSpPr/>
      </dsp:nvSpPr>
      <dsp:spPr>
        <a:xfrm>
          <a:off x="126126" y="1805656"/>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make assumptions about feelings based on body language, facial expression or eye contact</a:t>
          </a:r>
        </a:p>
      </dsp:txBody>
      <dsp:txXfrm>
        <a:off x="126126" y="1805656"/>
        <a:ext cx="2576465" cy="1545879"/>
      </dsp:txXfrm>
    </dsp:sp>
    <dsp:sp modelId="{E762F25F-340B-4E11-A648-6BBA11CD44E6}">
      <dsp:nvSpPr>
        <dsp:cNvPr id="0" name=""/>
        <dsp:cNvSpPr/>
      </dsp:nvSpPr>
      <dsp:spPr>
        <a:xfrm>
          <a:off x="2960239" y="1805656"/>
          <a:ext cx="2576465" cy="15458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Allow extra time for the child to process what you are saying</a:t>
          </a:r>
        </a:p>
      </dsp:txBody>
      <dsp:txXfrm>
        <a:off x="2960239" y="1805656"/>
        <a:ext cx="2576465" cy="1545879"/>
      </dsp:txXfrm>
    </dsp:sp>
    <dsp:sp modelId="{546E6C87-5C56-4F7E-BDAA-70A3373A6915}">
      <dsp:nvSpPr>
        <dsp:cNvPr id="0" name=""/>
        <dsp:cNvSpPr/>
      </dsp:nvSpPr>
      <dsp:spPr>
        <a:xfrm>
          <a:off x="5794351" y="1805656"/>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Keep your facial expressions to a minimum to avoid confusion</a:t>
          </a:r>
        </a:p>
      </dsp:txBody>
      <dsp:txXfrm>
        <a:off x="5794351" y="1805656"/>
        <a:ext cx="2576465" cy="1545879"/>
      </dsp:txXfrm>
    </dsp:sp>
    <dsp:sp modelId="{11CF6DAB-0C0E-4C1B-8964-0E4E57D4B3CE}">
      <dsp:nvSpPr>
        <dsp:cNvPr id="0" name=""/>
        <dsp:cNvSpPr/>
      </dsp:nvSpPr>
      <dsp:spPr>
        <a:xfrm>
          <a:off x="126126" y="3609182"/>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Be specific, and check that the child has understood you</a:t>
          </a:r>
        </a:p>
      </dsp:txBody>
      <dsp:txXfrm>
        <a:off x="126126" y="3609182"/>
        <a:ext cx="2576465" cy="1545879"/>
      </dsp:txXfrm>
    </dsp:sp>
    <dsp:sp modelId="{0BD132A9-3C5A-47AD-B270-80C741D1514B}">
      <dsp:nvSpPr>
        <dsp:cNvPr id="0" name=""/>
        <dsp:cNvSpPr/>
      </dsp:nvSpPr>
      <dsp:spPr>
        <a:xfrm>
          <a:off x="2960239" y="3609182"/>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Use visual cues such as pictures, lists or written material to support your interaction*</a:t>
          </a:r>
        </a:p>
      </dsp:txBody>
      <dsp:txXfrm>
        <a:off x="2960239" y="3609182"/>
        <a:ext cx="2576465" cy="1545879"/>
      </dsp:txXfrm>
    </dsp:sp>
    <dsp:sp modelId="{1CEA7B33-45C5-4E36-84CC-50C6B7703768}">
      <dsp:nvSpPr>
        <dsp:cNvPr id="0" name=""/>
        <dsp:cNvSpPr/>
      </dsp:nvSpPr>
      <dsp:spPr>
        <a:xfrm>
          <a:off x="5794351" y="3609182"/>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Say what you mean, and mean what you say</a:t>
          </a:r>
        </a:p>
      </dsp:txBody>
      <dsp:txXfrm>
        <a:off x="5794351" y="3609182"/>
        <a:ext cx="2576465" cy="1545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4387D-77A0-44FC-81BC-5E64F4B88516}">
      <dsp:nvSpPr>
        <dsp:cNvPr id="0" name=""/>
        <dsp:cNvSpPr/>
      </dsp:nvSpPr>
      <dsp:spPr>
        <a:xfrm>
          <a:off x="645232" y="598697"/>
          <a:ext cx="3144116" cy="670172"/>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building and sustaining friendships</a:t>
          </a:r>
        </a:p>
      </dsp:txBody>
      <dsp:txXfrm>
        <a:off x="677947" y="631412"/>
        <a:ext cx="3078686" cy="604742"/>
      </dsp:txXfrm>
    </dsp:sp>
    <dsp:sp modelId="{06000900-4017-4EF8-923F-EDB719E6ADA6}">
      <dsp:nvSpPr>
        <dsp:cNvPr id="0" name=""/>
        <dsp:cNvSpPr/>
      </dsp:nvSpPr>
      <dsp:spPr>
        <a:xfrm>
          <a:off x="4919815" y="598697"/>
          <a:ext cx="3144116" cy="670172"/>
        </a:xfrm>
        <a:prstGeom prst="roundRect">
          <a:avLst/>
        </a:prstGeom>
        <a:solidFill>
          <a:schemeClr val="accent5">
            <a:shade val="50000"/>
            <a:hueOff val="0"/>
            <a:satOff val="-19611"/>
            <a:lumOff val="1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sharing</a:t>
          </a:r>
        </a:p>
      </dsp:txBody>
      <dsp:txXfrm>
        <a:off x="4952530" y="631412"/>
        <a:ext cx="3078686" cy="604742"/>
      </dsp:txXfrm>
    </dsp:sp>
    <dsp:sp modelId="{50803E3C-1198-4354-9DB7-FBD3BBA21CA9}">
      <dsp:nvSpPr>
        <dsp:cNvPr id="0" name=""/>
        <dsp:cNvSpPr/>
      </dsp:nvSpPr>
      <dsp:spPr>
        <a:xfrm>
          <a:off x="645232" y="1571579"/>
          <a:ext cx="3144116" cy="670172"/>
        </a:xfrm>
        <a:prstGeom prst="roundRect">
          <a:avLst/>
        </a:prstGeom>
        <a:solidFill>
          <a:schemeClr val="accent5">
            <a:shade val="50000"/>
            <a:hueOff val="0"/>
            <a:satOff val="-39221"/>
            <a:lumOff val="34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giving and receiving compliments</a:t>
          </a:r>
        </a:p>
      </dsp:txBody>
      <dsp:txXfrm>
        <a:off x="677947" y="1604294"/>
        <a:ext cx="3078686" cy="604742"/>
      </dsp:txXfrm>
    </dsp:sp>
    <dsp:sp modelId="{BB2C8F34-CED4-4605-8866-54C14FB9D6FD}">
      <dsp:nvSpPr>
        <dsp:cNvPr id="0" name=""/>
        <dsp:cNvSpPr/>
      </dsp:nvSpPr>
      <dsp:spPr>
        <a:xfrm>
          <a:off x="4919815" y="1571579"/>
          <a:ext cx="3144116" cy="670172"/>
        </a:xfrm>
        <a:prstGeom prst="roundRect">
          <a:avLst/>
        </a:prstGeom>
        <a:solidFill>
          <a:schemeClr val="accent5">
            <a:shade val="50000"/>
            <a:hueOff val="0"/>
            <a:satOff val="-58832"/>
            <a:lumOff val="513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taking turns in conversation</a:t>
          </a:r>
        </a:p>
      </dsp:txBody>
      <dsp:txXfrm>
        <a:off x="4952530" y="1604294"/>
        <a:ext cx="3078686" cy="604742"/>
      </dsp:txXfrm>
    </dsp:sp>
    <dsp:sp modelId="{56D36579-67FD-4AFF-A3E2-DFBB8D6EA0C1}">
      <dsp:nvSpPr>
        <dsp:cNvPr id="0" name=""/>
        <dsp:cNvSpPr/>
      </dsp:nvSpPr>
      <dsp:spPr>
        <a:xfrm>
          <a:off x="645232" y="2544462"/>
          <a:ext cx="3144116" cy="670172"/>
        </a:xfrm>
        <a:prstGeom prst="roundRect">
          <a:avLst/>
        </a:prstGeom>
        <a:solidFill>
          <a:schemeClr val="accent5">
            <a:shade val="50000"/>
            <a:hueOff val="0"/>
            <a:satOff val="-39221"/>
            <a:lumOff val="34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 offering comfort to others</a:t>
          </a:r>
        </a:p>
      </dsp:txBody>
      <dsp:txXfrm>
        <a:off x="677947" y="2577177"/>
        <a:ext cx="3078686" cy="604742"/>
      </dsp:txXfrm>
    </dsp:sp>
    <dsp:sp modelId="{76CD126F-D847-43FB-966E-7F9176FEF168}">
      <dsp:nvSpPr>
        <dsp:cNvPr id="0" name=""/>
        <dsp:cNvSpPr/>
      </dsp:nvSpPr>
      <dsp:spPr>
        <a:xfrm>
          <a:off x="4919815" y="2544462"/>
          <a:ext cx="3144116" cy="670172"/>
        </a:xfrm>
        <a:prstGeom prst="roundRect">
          <a:avLst/>
        </a:prstGeom>
        <a:solidFill>
          <a:schemeClr val="accent5">
            <a:shade val="50000"/>
            <a:hueOff val="0"/>
            <a:satOff val="-19611"/>
            <a:lumOff val="1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recognising humour or sarcasm</a:t>
          </a:r>
        </a:p>
      </dsp:txBody>
      <dsp:txXfrm>
        <a:off x="4952530" y="2577177"/>
        <a:ext cx="3078686" cy="604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525555"/>
          <a:ext cx="2681071" cy="1608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your role and the purpose of interaction before starting</a:t>
          </a:r>
        </a:p>
      </dsp:txBody>
      <dsp:txXfrm>
        <a:off x="0" y="525555"/>
        <a:ext cx="2681071" cy="1608642"/>
      </dsp:txXfrm>
    </dsp:sp>
    <dsp:sp modelId="{853BFE7B-E0FC-4DF7-BCA8-6F59DF9B13C1}">
      <dsp:nvSpPr>
        <dsp:cNvPr id="0" name=""/>
        <dsp:cNvSpPr/>
      </dsp:nvSpPr>
      <dsp:spPr>
        <a:xfrm>
          <a:off x="2949178" y="525555"/>
          <a:ext cx="2681071" cy="16086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Clearly and closely explain your expectations of the child, avoid lengthy, complicated explanations</a:t>
          </a:r>
        </a:p>
      </dsp:txBody>
      <dsp:txXfrm>
        <a:off x="2949178" y="525555"/>
        <a:ext cx="2681071" cy="1608642"/>
      </dsp:txXfrm>
    </dsp:sp>
    <dsp:sp modelId="{3FAA9FD3-F221-4A2E-88A0-21BC34430E5E}">
      <dsp:nvSpPr>
        <dsp:cNvPr id="0" name=""/>
        <dsp:cNvSpPr/>
      </dsp:nvSpPr>
      <dsp:spPr>
        <a:xfrm>
          <a:off x="5898357" y="525555"/>
          <a:ext cx="2681071" cy="16086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Do not offer telephone only support, many individuals with ASD find this form of interaction very difficult</a:t>
          </a:r>
        </a:p>
      </dsp:txBody>
      <dsp:txXfrm>
        <a:off x="5898357" y="525555"/>
        <a:ext cx="2681071" cy="1608642"/>
      </dsp:txXfrm>
    </dsp:sp>
    <dsp:sp modelId="{69913D9C-353A-446D-96BB-1BD819E7114D}">
      <dsp:nvSpPr>
        <dsp:cNvPr id="0" name=""/>
        <dsp:cNvSpPr/>
      </dsp:nvSpPr>
      <dsp:spPr>
        <a:xfrm>
          <a:off x="0" y="2402305"/>
          <a:ext cx="2681071" cy="16086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Beware of the child’s difficulties in interacting in groups, they may need to be avoided or supported with additional structure*</a:t>
          </a:r>
        </a:p>
      </dsp:txBody>
      <dsp:txXfrm>
        <a:off x="0" y="2402305"/>
        <a:ext cx="2681071" cy="1608642"/>
      </dsp:txXfrm>
    </dsp:sp>
    <dsp:sp modelId="{E762F25F-340B-4E11-A648-6BBA11CD44E6}">
      <dsp:nvSpPr>
        <dsp:cNvPr id="0" name=""/>
        <dsp:cNvSpPr/>
      </dsp:nvSpPr>
      <dsp:spPr>
        <a:xfrm>
          <a:off x="2949178" y="2402305"/>
          <a:ext cx="2681071" cy="16086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Ask specific questions, many individuals with ASD will rarely offer more information than they asked for and you could be missing something essential</a:t>
          </a:r>
        </a:p>
      </dsp:txBody>
      <dsp:txXfrm>
        <a:off x="2949178" y="2402305"/>
        <a:ext cx="2681071" cy="1608642"/>
      </dsp:txXfrm>
    </dsp:sp>
    <dsp:sp modelId="{546E6C87-5C56-4F7E-BDAA-70A3373A6915}">
      <dsp:nvSpPr>
        <dsp:cNvPr id="0" name=""/>
        <dsp:cNvSpPr/>
      </dsp:nvSpPr>
      <dsp:spPr>
        <a:xfrm>
          <a:off x="5898357" y="2402305"/>
          <a:ext cx="2681071" cy="1608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Reduce social niceties, and  social chit chat , focus on facts and purpose</a:t>
          </a:r>
        </a:p>
      </dsp:txBody>
      <dsp:txXfrm>
        <a:off x="5898357" y="2402305"/>
        <a:ext cx="2681071" cy="16086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5E2C-259E-4233-BD7B-7480D0E4F32B}">
      <dsp:nvSpPr>
        <dsp:cNvPr id="0" name=""/>
        <dsp:cNvSpPr/>
      </dsp:nvSpPr>
      <dsp:spPr>
        <a:xfrm>
          <a:off x="318541" y="280012"/>
          <a:ext cx="2962656" cy="723756"/>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predicting reactions and events</a:t>
          </a:r>
          <a:endParaRPr lang="en-GB" sz="2400" b="0" kern="1200" dirty="0"/>
        </a:p>
      </dsp:txBody>
      <dsp:txXfrm>
        <a:off x="353872" y="315343"/>
        <a:ext cx="2891994" cy="653094"/>
      </dsp:txXfrm>
    </dsp:sp>
    <dsp:sp modelId="{93FD860B-3DC4-4F61-A599-CFBD51A41DFC}">
      <dsp:nvSpPr>
        <dsp:cNvPr id="0" name=""/>
        <dsp:cNvSpPr/>
      </dsp:nvSpPr>
      <dsp:spPr>
        <a:xfrm>
          <a:off x="318541" y="1368150"/>
          <a:ext cx="2962656" cy="723756"/>
        </a:xfrm>
        <a:prstGeom prst="roundRect">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b="0" kern="1200" dirty="0"/>
            <a:t>play</a:t>
          </a:r>
        </a:p>
      </dsp:txBody>
      <dsp:txXfrm>
        <a:off x="353872" y="1403481"/>
        <a:ext cx="2891994" cy="653094"/>
      </dsp:txXfrm>
    </dsp:sp>
    <dsp:sp modelId="{55F340BE-C28E-450E-A267-61232BD2E8D2}">
      <dsp:nvSpPr>
        <dsp:cNvPr id="0" name=""/>
        <dsp:cNvSpPr/>
      </dsp:nvSpPr>
      <dsp:spPr>
        <a:xfrm>
          <a:off x="318541" y="2448270"/>
          <a:ext cx="2962656" cy="723756"/>
        </a:xfrm>
        <a:prstGeom prst="roundRect">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planning</a:t>
          </a:r>
          <a:endParaRPr lang="en-GB" sz="2400" b="0" kern="1200" dirty="0"/>
        </a:p>
      </dsp:txBody>
      <dsp:txXfrm>
        <a:off x="353872" y="2483601"/>
        <a:ext cx="2891994" cy="653094"/>
      </dsp:txXfrm>
    </dsp:sp>
    <dsp:sp modelId="{66E476C1-B674-4DB9-8ACF-15A86179A4B3}">
      <dsp:nvSpPr>
        <dsp:cNvPr id="0" name=""/>
        <dsp:cNvSpPr/>
      </dsp:nvSpPr>
      <dsp:spPr>
        <a:xfrm>
          <a:off x="4886216" y="296673"/>
          <a:ext cx="2962656" cy="723756"/>
        </a:xfrm>
        <a:prstGeom prst="roundRect">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problem solving</a:t>
          </a:r>
          <a:endParaRPr lang="en-GB" sz="2400" b="0" kern="1200" dirty="0"/>
        </a:p>
      </dsp:txBody>
      <dsp:txXfrm>
        <a:off x="4921547" y="332004"/>
        <a:ext cx="2891994" cy="653094"/>
      </dsp:txXfrm>
    </dsp:sp>
    <dsp:sp modelId="{094B7D76-D234-464E-9C2C-E7F218D10F64}">
      <dsp:nvSpPr>
        <dsp:cNvPr id="0" name=""/>
        <dsp:cNvSpPr/>
      </dsp:nvSpPr>
      <dsp:spPr>
        <a:xfrm>
          <a:off x="4896556" y="1368150"/>
          <a:ext cx="2962656" cy="723756"/>
        </a:xfrm>
        <a:prstGeom prst="roundRect">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creative activities</a:t>
          </a:r>
          <a:endParaRPr lang="en-GB" sz="2400" b="0" kern="1200" dirty="0"/>
        </a:p>
      </dsp:txBody>
      <dsp:txXfrm>
        <a:off x="4931887" y="1403481"/>
        <a:ext cx="2891994" cy="653094"/>
      </dsp:txXfrm>
    </dsp:sp>
    <dsp:sp modelId="{31FB7561-C4FD-4D36-8787-D680A9FAFB1C}">
      <dsp:nvSpPr>
        <dsp:cNvPr id="0" name=""/>
        <dsp:cNvSpPr/>
      </dsp:nvSpPr>
      <dsp:spPr>
        <a:xfrm>
          <a:off x="4896556" y="2448270"/>
          <a:ext cx="2962656" cy="723756"/>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coping with changes</a:t>
          </a:r>
          <a:endParaRPr lang="en-GB" sz="2400" b="0" kern="1200" dirty="0"/>
        </a:p>
      </dsp:txBody>
      <dsp:txXfrm>
        <a:off x="4931887" y="2483601"/>
        <a:ext cx="2891994" cy="65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Keep changes to a minimum, be consistent in your interactions</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Provide additional structure within activities that are complex or that rely on social imagination</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Engage in structured games and activities with clear rules rather than imaginative play </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Provide structure in the form of planners, lists or timetables*</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Offer a limited number of choices rather than free choice</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Describe your planned actions, do not assume that the individual will recognise what is expected of them based on your body language or movements</a:t>
          </a:r>
        </a:p>
      </dsp:txBody>
      <dsp:txXfrm>
        <a:off x="5841649" y="2711360"/>
        <a:ext cx="2655295" cy="1593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ECCFD-8B0A-4E7F-A9CF-F196F50D858E}" type="datetimeFigureOut">
              <a:rPr lang="en-US" smtClean="0"/>
              <a:t>9/24/2020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A16B-846B-4A4A-AC54-49BDD7DDBE32}" type="slidenum">
              <a:rPr lang="en-US" smtClean="0"/>
              <a:t>‹#›</a:t>
            </a:fld>
            <a:endParaRPr lang="en-US"/>
          </a:p>
        </p:txBody>
      </p:sp>
    </p:spTree>
    <p:extLst>
      <p:ext uri="{BB962C8B-B14F-4D97-AF65-F5344CB8AC3E}">
        <p14:creationId xmlns:p14="http://schemas.microsoft.com/office/powerpoint/2010/main" val="659709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469A56C-C637-4E5C-9B67-2A4361768809}" type="slidenum">
              <a:rPr lang="en-GB" smtClean="0"/>
              <a:pPr>
                <a:defRPr/>
              </a:pPr>
              <a:t>‹#›</a:t>
            </a:fld>
            <a:endParaRPr lang="en-GB" dirty="0"/>
          </a:p>
        </p:txBody>
      </p:sp>
      <p:sp>
        <p:nvSpPr>
          <p:cNvPr id="10" name="Content Placeholder 9"/>
          <p:cNvSpPr>
            <a:spLocks noGrp="1"/>
          </p:cNvSpPr>
          <p:nvPr>
            <p:ph sz="quarter" idx="13"/>
          </p:nvPr>
        </p:nvSpPr>
        <p:spPr>
          <a:xfrm>
            <a:off x="7380288" y="6921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5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100DF1-61C4-4AC4-A327-7AE1D107EFE9}" type="slidenum">
              <a:rPr lang="en-GB" smtClean="0"/>
              <a:pPr>
                <a:defRPr/>
              </a:pPr>
              <a:t>‹#›</a:t>
            </a:fld>
            <a:endParaRPr lang="en-GB" dirty="0"/>
          </a:p>
        </p:txBody>
      </p:sp>
    </p:spTree>
    <p:extLst>
      <p:ext uri="{BB962C8B-B14F-4D97-AF65-F5344CB8AC3E}">
        <p14:creationId xmlns:p14="http://schemas.microsoft.com/office/powerpoint/2010/main" val="27884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FE681D0-977B-4323-B2C9-48586DCF47BF}" type="slidenum">
              <a:rPr lang="en-GB" smtClean="0"/>
              <a:pPr>
                <a:defRPr/>
              </a:pPr>
              <a:t>‹#›</a:t>
            </a:fld>
            <a:endParaRPr lang="en-GB" dirty="0"/>
          </a:p>
        </p:txBody>
      </p:sp>
    </p:spTree>
    <p:extLst>
      <p:ext uri="{BB962C8B-B14F-4D97-AF65-F5344CB8AC3E}">
        <p14:creationId xmlns:p14="http://schemas.microsoft.com/office/powerpoint/2010/main" val="35106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63652F5-01B0-469E-B24F-8D491D4A313A}" type="slidenum">
              <a:rPr lang="en-GB" smtClean="0"/>
              <a:pPr>
                <a:defRPr/>
              </a:pPr>
              <a:t>‹#›</a:t>
            </a:fld>
            <a:endParaRPr lang="en-GB" dirty="0"/>
          </a:p>
        </p:txBody>
      </p:sp>
    </p:spTree>
    <p:extLst>
      <p:ext uri="{BB962C8B-B14F-4D97-AF65-F5344CB8AC3E}">
        <p14:creationId xmlns:p14="http://schemas.microsoft.com/office/powerpoint/2010/main" val="4703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9221F03-887F-43DB-8B6C-E4A0EB4018E5}" type="slidenum">
              <a:rPr lang="en-GB" smtClean="0"/>
              <a:pPr>
                <a:defRPr/>
              </a:pPr>
              <a:t>‹#›</a:t>
            </a:fld>
            <a:endParaRPr lang="en-GB" dirty="0"/>
          </a:p>
        </p:txBody>
      </p:sp>
    </p:spTree>
    <p:extLst>
      <p:ext uri="{BB962C8B-B14F-4D97-AF65-F5344CB8AC3E}">
        <p14:creationId xmlns:p14="http://schemas.microsoft.com/office/powerpoint/2010/main" val="137243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96E96C69-E7ED-43AA-AA9F-6AAB51AF18E6}" type="slidenum">
              <a:rPr lang="en-GB" smtClean="0"/>
              <a:pPr>
                <a:defRPr/>
              </a:pPr>
              <a:t>‹#›</a:t>
            </a:fld>
            <a:endParaRPr lang="en-GB" dirty="0"/>
          </a:p>
        </p:txBody>
      </p:sp>
    </p:spTree>
    <p:extLst>
      <p:ext uri="{BB962C8B-B14F-4D97-AF65-F5344CB8AC3E}">
        <p14:creationId xmlns:p14="http://schemas.microsoft.com/office/powerpoint/2010/main" val="87897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061DAD08-FCE6-42F2-84DF-AE82434F6A0E}" type="slidenum">
              <a:rPr lang="en-GB" smtClean="0"/>
              <a:pPr>
                <a:defRPr/>
              </a:pPr>
              <a:t>‹#›</a:t>
            </a:fld>
            <a:endParaRPr lang="en-GB" dirty="0"/>
          </a:p>
        </p:txBody>
      </p:sp>
    </p:spTree>
    <p:extLst>
      <p:ext uri="{BB962C8B-B14F-4D97-AF65-F5344CB8AC3E}">
        <p14:creationId xmlns:p14="http://schemas.microsoft.com/office/powerpoint/2010/main" val="191572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03B6611B-D281-4724-8ED4-C1669CF2BEED}" type="slidenum">
              <a:rPr lang="en-GB" smtClean="0"/>
              <a:pPr>
                <a:defRPr/>
              </a:pPr>
              <a:t>‹#›</a:t>
            </a:fld>
            <a:endParaRPr lang="en-GB" dirty="0"/>
          </a:p>
        </p:txBody>
      </p:sp>
    </p:spTree>
    <p:extLst>
      <p:ext uri="{BB962C8B-B14F-4D97-AF65-F5344CB8AC3E}">
        <p14:creationId xmlns:p14="http://schemas.microsoft.com/office/powerpoint/2010/main" val="21555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D6E28D7A-0A07-4CD7-A7E6-04443C7DE423}" type="slidenum">
              <a:rPr lang="en-GB" smtClean="0"/>
              <a:pPr>
                <a:defRPr/>
              </a:pPr>
              <a:t>‹#›</a:t>
            </a:fld>
            <a:endParaRPr lang="en-GB" dirty="0"/>
          </a:p>
        </p:txBody>
      </p:sp>
    </p:spTree>
    <p:extLst>
      <p:ext uri="{BB962C8B-B14F-4D97-AF65-F5344CB8AC3E}">
        <p14:creationId xmlns:p14="http://schemas.microsoft.com/office/powerpoint/2010/main" val="419480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50D6B12-BE5D-4F93-B258-F4ED97C3E081}" type="slidenum">
              <a:rPr lang="en-GB" smtClean="0"/>
              <a:pPr>
                <a:defRPr/>
              </a:pPr>
              <a:t>‹#›</a:t>
            </a:fld>
            <a:endParaRPr lang="en-GB" dirty="0"/>
          </a:p>
        </p:txBody>
      </p:sp>
    </p:spTree>
    <p:extLst>
      <p:ext uri="{BB962C8B-B14F-4D97-AF65-F5344CB8AC3E}">
        <p14:creationId xmlns:p14="http://schemas.microsoft.com/office/powerpoint/2010/main" val="26782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A803F92-7FEA-4AFB-8B2B-0954A514B43E}" type="slidenum">
              <a:rPr lang="en-GB" smtClean="0"/>
              <a:pPr>
                <a:defRPr/>
              </a:pPr>
              <a:t>‹#›</a:t>
            </a:fld>
            <a:endParaRPr lang="en-GB" dirty="0"/>
          </a:p>
        </p:txBody>
      </p:sp>
    </p:spTree>
    <p:extLst>
      <p:ext uri="{BB962C8B-B14F-4D97-AF65-F5344CB8AC3E}">
        <p14:creationId xmlns:p14="http://schemas.microsoft.com/office/powerpoint/2010/main" val="6182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1B9CF2-0200-4261-9AE2-B0F47067A42A}" type="slidenum">
              <a:rPr lang="en-GB" smtClean="0"/>
              <a:pPr>
                <a:defRPr/>
              </a:pPr>
              <a:t>‹#›</a:t>
            </a:fld>
            <a:endParaRPr lang="en-GB" dirty="0"/>
          </a:p>
        </p:txBody>
      </p:sp>
      <p:pic>
        <p:nvPicPr>
          <p:cNvPr id="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p:blipFill>
        <p:spPr bwMode="auto">
          <a:xfrm>
            <a:off x="5796136" y="-36415"/>
            <a:ext cx="3203848" cy="945135"/>
          </a:xfrm>
          <a:prstGeom prst="rect">
            <a:avLst/>
          </a:prstGeom>
          <a:noFill/>
          <a:ln w="9525">
            <a:noFill/>
            <a:miter lim="800000"/>
            <a:headEnd/>
            <a:tailEnd/>
          </a:ln>
        </p:spPr>
      </p:pic>
      <p:sp>
        <p:nvSpPr>
          <p:cNvPr id="10" name="Half Frame 9"/>
          <p:cNvSpPr/>
          <p:nvPr userDrawn="1"/>
        </p:nvSpPr>
        <p:spPr>
          <a:xfrm rot="10800000">
            <a:off x="0" y="0"/>
            <a:ext cx="9144000" cy="6858000"/>
          </a:xfrm>
          <a:prstGeom prst="halfFrame">
            <a:avLst>
              <a:gd name="adj1" fmla="val 2153"/>
              <a:gd name="adj2" fmla="val 2153"/>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588564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utismwales.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6.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7.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726" y="3620050"/>
            <a:ext cx="6790642" cy="2185214"/>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Supporting Autistic </a:t>
            </a:r>
            <a:r>
              <a:rPr lang="en-US" sz="4000" dirty="0">
                <a:ln w="0"/>
                <a:effectLst>
                  <a:outerShdw blurRad="38100" dist="19050" dir="2700000" algn="tl" rotWithShape="0">
                    <a:schemeClr val="dk1">
                      <a:alpha val="40000"/>
                    </a:schemeClr>
                  </a:outerShdw>
                </a:effectLst>
              </a:rPr>
              <a:t>Children</a:t>
            </a:r>
          </a:p>
          <a:p>
            <a:pPr algn="ctr"/>
            <a:endParaRPr lang="en-US" sz="3200" b="0" cap="none" spc="0" dirty="0">
              <a:ln w="0"/>
              <a:solidFill>
                <a:schemeClr val="tx1"/>
              </a:solidFill>
              <a:effectLst>
                <a:outerShdw blurRad="38100" dist="19050" dir="2700000" algn="tl" rotWithShape="0">
                  <a:schemeClr val="dk1">
                    <a:alpha val="40000"/>
                  </a:schemeClr>
                </a:outerShdw>
              </a:effectLst>
            </a:endParaRPr>
          </a:p>
          <a:p>
            <a:pPr algn="ctr"/>
            <a:r>
              <a:rPr lang="en-US" sz="3200" dirty="0">
                <a:ln w="0"/>
                <a:effectLst>
                  <a:outerShdw blurRad="38100" dist="19050" dir="2700000" algn="tl" rotWithShape="0">
                    <a:schemeClr val="dk1">
                      <a:alpha val="40000"/>
                    </a:schemeClr>
                  </a:outerShdw>
                </a:effectLst>
              </a:rPr>
              <a:t>An Introduction for </a:t>
            </a:r>
          </a:p>
          <a:p>
            <a:pPr algn="ctr"/>
            <a:r>
              <a:rPr lang="en-US" sz="3200" dirty="0">
                <a:ln w="0"/>
                <a:effectLst>
                  <a:outerShdw blurRad="38100" dist="19050" dir="2700000" algn="tl" rotWithShape="0">
                    <a:schemeClr val="dk1">
                      <a:alpha val="40000"/>
                    </a:schemeClr>
                  </a:outerShdw>
                </a:effectLst>
              </a:rPr>
              <a:t>Health and Social Care Practitioners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870" y="1124744"/>
            <a:ext cx="3828259" cy="23620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36712"/>
            <a:ext cx="8280920" cy="5857769"/>
          </a:xfrm>
          <a:prstGeom prst="rect">
            <a:avLst/>
          </a:prstGeom>
        </p:spPr>
      </p:pic>
    </p:spTree>
    <p:extLst>
      <p:ext uri="{BB962C8B-B14F-4D97-AF65-F5344CB8AC3E}">
        <p14:creationId xmlns:p14="http://schemas.microsoft.com/office/powerpoint/2010/main" val="372193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96" y="836712"/>
            <a:ext cx="8244408" cy="5851572"/>
          </a:xfrm>
          <a:prstGeom prst="rect">
            <a:avLst/>
          </a:prstGeom>
        </p:spPr>
      </p:pic>
    </p:spTree>
    <p:extLst>
      <p:ext uri="{BB962C8B-B14F-4D97-AF65-F5344CB8AC3E}">
        <p14:creationId xmlns:p14="http://schemas.microsoft.com/office/powerpoint/2010/main" val="405570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295212488"/>
              </p:ext>
            </p:extLst>
          </p:nvPr>
        </p:nvGraphicFramePr>
        <p:xfrm>
          <a:off x="539552" y="3284984"/>
          <a:ext cx="788436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1520" y="1052736"/>
            <a:ext cx="8260722" cy="2185214"/>
          </a:xfrm>
          <a:prstGeom prst="rect">
            <a:avLst/>
          </a:prstGeom>
          <a:noFill/>
          <a:ln>
            <a:noFill/>
          </a:ln>
        </p:spPr>
        <p:txBody>
          <a:bodyPr wrap="square" lIns="91440" tIns="45720" rIns="91440" bIns="45720">
            <a:spAutoFit/>
          </a:bodyPr>
          <a:lstStyle/>
          <a:p>
            <a:r>
              <a:rPr lang="en-US" sz="2400" dirty="0">
                <a:ln w="10541" cmpd="sng">
                  <a:noFill/>
                  <a:prstDash val="solid"/>
                </a:ln>
                <a:solidFill>
                  <a:srgbClr val="48C87C"/>
                </a:solidFill>
              </a:rPr>
              <a:t>Children with an ASD have impairments in social communication. </a:t>
            </a:r>
          </a:p>
          <a:p>
            <a:endParaRPr lang="en-US" sz="1600" dirty="0">
              <a:ln w="10541" cmpd="sng">
                <a:noFill/>
                <a:prstDash val="solid"/>
              </a:ln>
              <a:solidFill>
                <a:srgbClr val="48C87C"/>
              </a:solidFill>
            </a:endParaRPr>
          </a:p>
          <a:p>
            <a:r>
              <a:rPr lang="en-US" sz="2400" dirty="0">
                <a:ln w="10541" cmpd="sng">
                  <a:noFill/>
                  <a:prstDash val="solid"/>
                </a:ln>
                <a:solidFill>
                  <a:srgbClr val="48C87C"/>
                </a:solidFill>
              </a:rPr>
              <a:t>The way in which each child is affected varies. </a:t>
            </a:r>
          </a:p>
          <a:p>
            <a:r>
              <a:rPr lang="en-US" sz="2400" dirty="0">
                <a:ln w="10541" cmpd="sng">
                  <a:noFill/>
                  <a:prstDash val="solid"/>
                </a:ln>
                <a:solidFill>
                  <a:srgbClr val="48C87C"/>
                </a:solidFill>
              </a:rPr>
              <a:t>These impairments can include difficulties in using </a:t>
            </a:r>
          </a:p>
          <a:p>
            <a:r>
              <a:rPr lang="en-US" sz="2400" dirty="0">
                <a:ln w="10541" cmpd="sng">
                  <a:noFill/>
                  <a:prstDash val="solid"/>
                </a:ln>
                <a:solidFill>
                  <a:srgbClr val="48C87C"/>
                </a:solidFill>
              </a:rPr>
              <a:t>and understanding:</a:t>
            </a:r>
            <a:endParaRPr lang="en-US" sz="2400" dirty="0">
              <a:ln w="12700">
                <a:solidFill>
                  <a:srgbClr val="00B050"/>
                </a:solidFill>
                <a:prstDash val="solid"/>
              </a:ln>
              <a:solidFill>
                <a:schemeClr val="bg2">
                  <a:tint val="85000"/>
                  <a:satMod val="155000"/>
                </a:schemeClr>
              </a:solidFill>
            </a:endParaRPr>
          </a:p>
        </p:txBody>
      </p:sp>
      <p:sp>
        <p:nvSpPr>
          <p:cNvPr id="5" name="Round Diagonal Corner Rectangle 4"/>
          <p:cNvSpPr/>
          <p:nvPr/>
        </p:nvSpPr>
        <p:spPr>
          <a:xfrm>
            <a:off x="-11726" y="0"/>
            <a:ext cx="4032448" cy="54868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Communication</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2127483"/>
            <a:ext cx="3048006" cy="2453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389595"/>
            <a:ext cx="8229600" cy="1143000"/>
          </a:xfrm>
        </p:spPr>
        <p:txBody>
          <a:bodyPr>
            <a:normAutofit/>
          </a:bodyPr>
          <a:lstStyle/>
          <a:p>
            <a:r>
              <a:rPr lang="en-GB" sz="2400" b="1" dirty="0"/>
              <a:t>How this impacts on day to day life:</a:t>
            </a:r>
          </a:p>
        </p:txBody>
      </p:sp>
      <p:sp>
        <p:nvSpPr>
          <p:cNvPr id="5" name="TextBox 4"/>
          <p:cNvSpPr txBox="1"/>
          <p:nvPr/>
        </p:nvSpPr>
        <p:spPr>
          <a:xfrm>
            <a:off x="683568" y="2342754"/>
            <a:ext cx="3456384"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In order to understand when someone is being sarcastic, we analyse many non verbal cues. This means that children with ASD may struggle to recognise and appreciate sarcasm.</a:t>
            </a:r>
          </a:p>
        </p:txBody>
      </p:sp>
      <p:sp>
        <p:nvSpPr>
          <p:cNvPr id="6" name="TextBox 5"/>
          <p:cNvSpPr txBox="1"/>
          <p:nvPr/>
        </p:nvSpPr>
        <p:spPr>
          <a:xfrm>
            <a:off x="683568" y="4293776"/>
            <a:ext cx="345638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We often rely on tone of voice, gesture and eye contact as well as words to convey out point. Children with ASD may not be able to use or understand these easily.</a:t>
            </a:r>
          </a:p>
        </p:txBody>
      </p:sp>
      <p:sp>
        <p:nvSpPr>
          <p:cNvPr id="7" name="TextBox 6"/>
          <p:cNvSpPr txBox="1"/>
          <p:nvPr/>
        </p:nvSpPr>
        <p:spPr>
          <a:xfrm>
            <a:off x="5621104" y="3483817"/>
            <a:ext cx="237626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Children may not  ‘point’ or may not be able to ‘follow a point’.</a:t>
            </a:r>
          </a:p>
        </p:txBody>
      </p:sp>
      <p:sp>
        <p:nvSpPr>
          <p:cNvPr id="8" name="TextBox 7"/>
          <p:cNvSpPr txBox="1"/>
          <p:nvPr/>
        </p:nvSpPr>
        <p:spPr>
          <a:xfrm>
            <a:off x="1043608" y="1226447"/>
            <a:ext cx="273630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A child with ASD may not be able to use gesture or interpret others gestures.</a:t>
            </a:r>
          </a:p>
        </p:txBody>
      </p:sp>
      <p:sp>
        <p:nvSpPr>
          <p:cNvPr id="9" name="TextBox 8"/>
          <p:cNvSpPr txBox="1"/>
          <p:nvPr/>
        </p:nvSpPr>
        <p:spPr>
          <a:xfrm>
            <a:off x="4901024" y="4615968"/>
            <a:ext cx="381642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GB" dirty="0"/>
              <a:t>Children with ASD may interpret language literally and so may misunderstand understand idioms (“pull your socks up”) and metaphors (“my head was spinning”).</a:t>
            </a:r>
          </a:p>
        </p:txBody>
      </p:sp>
      <p:sp>
        <p:nvSpPr>
          <p:cNvPr id="10" name="TextBox 9"/>
          <p:cNvSpPr txBox="1"/>
          <p:nvPr/>
        </p:nvSpPr>
        <p:spPr>
          <a:xfrm>
            <a:off x="323528" y="5967800"/>
            <a:ext cx="41764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Avoiding eye contact maybe interpreted as the child being rude, it is not.</a:t>
            </a:r>
          </a:p>
        </p:txBody>
      </p:sp>
      <p:sp>
        <p:nvSpPr>
          <p:cNvPr id="11" name="Round Diagonal Corner Rectangle 10"/>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Communication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945" y="1094572"/>
            <a:ext cx="3336582" cy="2118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58412394"/>
              </p:ext>
            </p:extLst>
          </p:nvPr>
        </p:nvGraphicFramePr>
        <p:xfrm>
          <a:off x="251520" y="134076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p:cNvSpPr/>
          <p:nvPr/>
        </p:nvSpPr>
        <p:spPr>
          <a:xfrm>
            <a:off x="0" y="0"/>
            <a:ext cx="4032448"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Communication</a:t>
            </a:r>
          </a:p>
        </p:txBody>
      </p:sp>
    </p:spTree>
    <p:extLst>
      <p:ext uri="{BB962C8B-B14F-4D97-AF65-F5344CB8AC3E}">
        <p14:creationId xmlns:p14="http://schemas.microsoft.com/office/powerpoint/2010/main" val="165666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01539555"/>
              </p:ext>
            </p:extLst>
          </p:nvPr>
        </p:nvGraphicFramePr>
        <p:xfrm>
          <a:off x="0" y="3054543"/>
          <a:ext cx="8733656" cy="4190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3664" y="695069"/>
            <a:ext cx="5868144" cy="1938992"/>
          </a:xfrm>
          <a:prstGeom prst="rect">
            <a:avLst/>
          </a:prstGeom>
          <a:noFill/>
          <a:ln>
            <a:noFill/>
          </a:ln>
        </p:spPr>
        <p:txBody>
          <a:bodyPr wrap="square" lIns="91440" tIns="45720" rIns="91440" bIns="45720">
            <a:spAutoFit/>
          </a:bodyPr>
          <a:lstStyle/>
          <a:p>
            <a:r>
              <a:rPr lang="en-US" sz="2400" b="1" dirty="0">
                <a:ln w="1905">
                  <a:noFill/>
                </a:ln>
                <a:solidFill>
                  <a:srgbClr val="0070C0"/>
                </a:solidFill>
              </a:rPr>
              <a:t>Children with an ASD have impairments in social interaction. The way in which the person is affected varies. These impairments can include difficulties in :</a:t>
            </a:r>
          </a:p>
        </p:txBody>
      </p:sp>
      <p:sp>
        <p:nvSpPr>
          <p:cNvPr id="5" name="Round Diagonal Corner Rectangle 4"/>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Interaction</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1340768"/>
            <a:ext cx="2718822" cy="2167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305737"/>
            <a:ext cx="8229600" cy="1143000"/>
          </a:xfrm>
        </p:spPr>
        <p:txBody>
          <a:bodyPr>
            <a:normAutofit/>
          </a:bodyPr>
          <a:lstStyle/>
          <a:p>
            <a:r>
              <a:rPr lang="en-GB" sz="2400" b="1" dirty="0"/>
              <a:t>How this impacts on day to day life:</a:t>
            </a:r>
          </a:p>
        </p:txBody>
      </p:sp>
      <p:sp>
        <p:nvSpPr>
          <p:cNvPr id="6" name="TextBox 5"/>
          <p:cNvSpPr txBox="1"/>
          <p:nvPr/>
        </p:nvSpPr>
        <p:spPr>
          <a:xfrm>
            <a:off x="613452" y="1112338"/>
            <a:ext cx="345638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Children with ASD find it difficult to develop and maintain friendships. This does not mean that they do not want friends.</a:t>
            </a:r>
          </a:p>
        </p:txBody>
      </p:sp>
      <p:sp>
        <p:nvSpPr>
          <p:cNvPr id="7" name="TextBox 6"/>
          <p:cNvSpPr txBox="1"/>
          <p:nvPr/>
        </p:nvSpPr>
        <p:spPr>
          <a:xfrm>
            <a:off x="5181930" y="3340956"/>
            <a:ext cx="345638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Children may find taking turns in conversation difficult, and may be more interested in what they are saying than what others are saying.</a:t>
            </a:r>
          </a:p>
        </p:txBody>
      </p:sp>
      <p:sp>
        <p:nvSpPr>
          <p:cNvPr id="9" name="TextBox 8"/>
          <p:cNvSpPr txBox="1"/>
          <p:nvPr/>
        </p:nvSpPr>
        <p:spPr>
          <a:xfrm>
            <a:off x="433432" y="2616771"/>
            <a:ext cx="3816424"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n-GB" dirty="0"/>
              <a:t>Children with ASD have difficulty in understanding the rules of social interaction. This may cause many issues including them appearing to be aloof or overfamiliar, not respecting personal space or making personal remarks without realising they have offended.</a:t>
            </a:r>
          </a:p>
        </p:txBody>
      </p:sp>
      <p:sp>
        <p:nvSpPr>
          <p:cNvPr id="10" name="TextBox 9"/>
          <p:cNvSpPr txBox="1"/>
          <p:nvPr/>
        </p:nvSpPr>
        <p:spPr>
          <a:xfrm>
            <a:off x="253412" y="5229199"/>
            <a:ext cx="417646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Children with ASD may find it difficult to guess how others may be feeling and respond appropriately or to show empathy and offer comfort. </a:t>
            </a:r>
          </a:p>
        </p:txBody>
      </p:sp>
      <p:sp>
        <p:nvSpPr>
          <p:cNvPr id="11" name="Round Diagonal Corner Rectangle 10"/>
          <p:cNvSpPr/>
          <p:nvPr/>
        </p:nvSpPr>
        <p:spPr>
          <a:xfrm>
            <a:off x="0" y="495"/>
            <a:ext cx="4032448" cy="58767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Interaction</a:t>
            </a:r>
          </a:p>
        </p:txBody>
      </p:sp>
      <p:sp>
        <p:nvSpPr>
          <p:cNvPr id="12" name="TextBox 11"/>
          <p:cNvSpPr txBox="1"/>
          <p:nvPr/>
        </p:nvSpPr>
        <p:spPr>
          <a:xfrm>
            <a:off x="5181930" y="4926822"/>
            <a:ext cx="3456384"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Children with ASD may find it difficult to understand the social purpose of sharing, and this can impact on their relationships with other children.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753" y="1117577"/>
            <a:ext cx="2022738" cy="2028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28132997"/>
              </p:ext>
            </p:extLst>
          </p:nvPr>
        </p:nvGraphicFramePr>
        <p:xfrm>
          <a:off x="251520" y="2420888"/>
          <a:ext cx="8579429"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3203848"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Interaction</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620688"/>
            <a:ext cx="2432309" cy="2410973"/>
          </a:xfrm>
          <a:prstGeom prst="rect">
            <a:avLst/>
          </a:prstGeom>
        </p:spPr>
      </p:pic>
    </p:spTree>
    <p:extLst>
      <p:ext uri="{BB962C8B-B14F-4D97-AF65-F5344CB8AC3E}">
        <p14:creationId xmlns:p14="http://schemas.microsoft.com/office/powerpoint/2010/main" val="84697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8875547"/>
              </p:ext>
            </p:extLst>
          </p:nvPr>
        </p:nvGraphicFramePr>
        <p:xfrm>
          <a:off x="467544" y="29969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1520" y="926275"/>
            <a:ext cx="6372201" cy="2031325"/>
          </a:xfrm>
          <a:prstGeom prst="rect">
            <a:avLst/>
          </a:prstGeom>
          <a:noFill/>
          <a:ln>
            <a:noFill/>
          </a:ln>
        </p:spPr>
        <p:txBody>
          <a:bodyPr wrap="square" lIns="91440" tIns="45720" rIns="91440" bIns="45720">
            <a:spAutoFit/>
          </a:bodyPr>
          <a:lstStyle/>
          <a:p>
            <a:r>
              <a:rPr lang="en-US" b="1" dirty="0">
                <a:ln w="0"/>
              </a:rPr>
              <a:t>Children with an ASD have impairments in social imagination and flexibility of thought and demonstrate restricted, repetitive patterns of behaviour. Again, the extent varies from one child to another.</a:t>
            </a:r>
          </a:p>
          <a:p>
            <a:endParaRPr lang="en-US" b="1" dirty="0">
              <a:ln w="0"/>
            </a:endParaRPr>
          </a:p>
          <a:p>
            <a:r>
              <a:rPr lang="en-US" b="1" dirty="0">
                <a:ln w="0"/>
              </a:rPr>
              <a:t>The impact of this can be affect many areas of daily life and may include difficulties in:</a:t>
            </a:r>
          </a:p>
        </p:txBody>
      </p:sp>
      <p:sp>
        <p:nvSpPr>
          <p:cNvPr id="6" name="Round Diagonal Corner Rectangle 5"/>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Imagination, Restricted or Repetitive Behaviours and Interests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758948"/>
            <a:ext cx="2975998" cy="2606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 y="366837"/>
            <a:ext cx="8229600" cy="1143000"/>
          </a:xfrm>
        </p:spPr>
        <p:txBody>
          <a:bodyPr>
            <a:normAutofit/>
          </a:bodyPr>
          <a:lstStyle/>
          <a:p>
            <a:r>
              <a:rPr lang="en-GB" sz="2400" b="1" dirty="0"/>
              <a:t>How this impacts on day to day life:</a:t>
            </a:r>
          </a:p>
        </p:txBody>
      </p:sp>
      <p:sp>
        <p:nvSpPr>
          <p:cNvPr id="5" name="TextBox 4"/>
          <p:cNvSpPr txBox="1"/>
          <p:nvPr/>
        </p:nvSpPr>
        <p:spPr>
          <a:xfrm>
            <a:off x="475234" y="2431821"/>
            <a:ext cx="345638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Problem solving can be difficult and the individuals may need additional support or structure with this.</a:t>
            </a:r>
          </a:p>
        </p:txBody>
      </p:sp>
      <p:sp>
        <p:nvSpPr>
          <p:cNvPr id="6" name="TextBox 5"/>
          <p:cNvSpPr txBox="1"/>
          <p:nvPr/>
        </p:nvSpPr>
        <p:spPr>
          <a:xfrm>
            <a:off x="475234" y="3871881"/>
            <a:ext cx="345638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Children with ASD may find it difficult to understand how their behaviour impacts on others.</a:t>
            </a:r>
          </a:p>
        </p:txBody>
      </p:sp>
      <p:sp>
        <p:nvSpPr>
          <p:cNvPr id="8" name="TextBox 7"/>
          <p:cNvSpPr txBox="1"/>
          <p:nvPr/>
        </p:nvSpPr>
        <p:spPr>
          <a:xfrm>
            <a:off x="241462" y="5034942"/>
            <a:ext cx="3923928"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Planning and organising can cause problems and many will need additional support with this. Longer or grouped tasks will need to be broken down into smaller steps.</a:t>
            </a:r>
          </a:p>
        </p:txBody>
      </p:sp>
      <p:sp>
        <p:nvSpPr>
          <p:cNvPr id="9" name="TextBox 8"/>
          <p:cNvSpPr txBox="1"/>
          <p:nvPr/>
        </p:nvSpPr>
        <p:spPr>
          <a:xfrm>
            <a:off x="4608928" y="3848178"/>
            <a:ext cx="399644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en-GB" dirty="0"/>
              <a:t>Many children may insist on sameness or have ritualised patterns of behaviour, this makes it difficult to cope with changes, unfamiliar people and activities which can lead to anxiety.</a:t>
            </a:r>
          </a:p>
        </p:txBody>
      </p:sp>
      <p:sp>
        <p:nvSpPr>
          <p:cNvPr id="10" name="TextBox 9"/>
          <p:cNvSpPr txBox="1"/>
          <p:nvPr/>
        </p:nvSpPr>
        <p:spPr>
          <a:xfrm>
            <a:off x="179169" y="1268760"/>
            <a:ext cx="417646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Some children with ASD have difficulties with areas of creative imagination.  This can impact on school and home activities.</a:t>
            </a:r>
          </a:p>
        </p:txBody>
      </p:sp>
      <p:sp>
        <p:nvSpPr>
          <p:cNvPr id="11" name="TextBox 10"/>
          <p:cNvSpPr txBox="1"/>
          <p:nvPr/>
        </p:nvSpPr>
        <p:spPr>
          <a:xfrm>
            <a:off x="4736230" y="5559023"/>
            <a:ext cx="381642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en-GB" dirty="0"/>
              <a:t>Repetitive behaviours such as spinning, finger flicking or rocking can impact on friendships.</a:t>
            </a:r>
          </a:p>
        </p:txBody>
      </p:sp>
      <p:sp>
        <p:nvSpPr>
          <p:cNvPr id="12" name="Round Diagonal Corner Rectangle 11"/>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Imagination, Restricted or Repetitive Behaviours and Interests</a:t>
            </a:r>
          </a:p>
        </p:txBody>
      </p:sp>
      <p:sp>
        <p:nvSpPr>
          <p:cNvPr id="13" name="TextBox 12"/>
          <p:cNvSpPr txBox="1"/>
          <p:nvPr/>
        </p:nvSpPr>
        <p:spPr>
          <a:xfrm>
            <a:off x="4518918" y="2968330"/>
            <a:ext cx="417646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Children may be unable, or have limited ability, to engage in imaginative play.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99556">
            <a:off x="7013723" y="828553"/>
            <a:ext cx="1504016" cy="209525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025" y="786556"/>
            <a:ext cx="2058674" cy="2065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980728"/>
            <a:ext cx="8208912" cy="5328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200" b="1" dirty="0"/>
              <a:t>Overview</a:t>
            </a:r>
          </a:p>
          <a:p>
            <a:pPr algn="ctr"/>
            <a:endParaRPr lang="en-GB" dirty="0"/>
          </a:p>
          <a:p>
            <a:pPr algn="ctr"/>
            <a:r>
              <a:rPr lang="en-GB" dirty="0"/>
              <a:t>This learning tool has been developed to support professionals working with children with autism spectrum disorder. Based on the identified needs of professionals in Wales, and recommendations from the National Institute of Care and Excellence (NICE), this learning tool provides a useful introduction, and should be used as precursor to more in depth training.</a:t>
            </a:r>
          </a:p>
          <a:p>
            <a:pPr algn="ctr"/>
            <a:endParaRPr lang="en-GB" dirty="0"/>
          </a:p>
          <a:p>
            <a:pPr algn="ctr"/>
            <a:r>
              <a:rPr lang="en-GB" dirty="0"/>
              <a:t>After completing this learning, you are invited to complete the certification scheme </a:t>
            </a:r>
            <a:r>
              <a:rPr lang="en-GB" dirty="0">
                <a:solidFill>
                  <a:schemeClr val="tx1"/>
                </a:solidFill>
              </a:rPr>
              <a:t>at </a:t>
            </a:r>
            <a:r>
              <a:rPr lang="en-GB" u="sng" dirty="0">
                <a:solidFill>
                  <a:schemeClr val="tx1">
                    <a:lumMod val="50000"/>
                    <a:lumOff val="50000"/>
                  </a:schemeClr>
                </a:solidFill>
              </a:rPr>
              <a:t>www.AutismWales.org</a:t>
            </a:r>
            <a:r>
              <a:rPr lang="en-GB" dirty="0">
                <a:solidFill>
                  <a:schemeClr val="tx1"/>
                </a:solidFill>
              </a:rPr>
              <a:t>, after registering you will be prompted to answer 20 multiple choice questions. </a:t>
            </a:r>
          </a:p>
          <a:p>
            <a:pPr algn="ctr"/>
            <a:endParaRPr lang="en-GB" dirty="0">
              <a:solidFill>
                <a:schemeClr val="tx1"/>
              </a:solidFill>
            </a:endParaRPr>
          </a:p>
          <a:p>
            <a:pPr algn="ctr"/>
            <a:r>
              <a:rPr lang="en-GB" dirty="0">
                <a:solidFill>
                  <a:schemeClr val="tx1"/>
                </a:solidFill>
              </a:rPr>
              <a:t>Successful completion of these will prompt download of your certificate.</a:t>
            </a:r>
          </a:p>
          <a:p>
            <a:pPr algn="ctr"/>
            <a:endParaRPr lang="en-GB" dirty="0">
              <a:solidFill>
                <a:schemeClr val="tx1"/>
              </a:solidFill>
            </a:endParaRPr>
          </a:p>
          <a:p>
            <a:pPr algn="ctr"/>
            <a:r>
              <a:rPr lang="en-GB" dirty="0">
                <a:solidFill>
                  <a:schemeClr val="tx1"/>
                </a:solidFill>
              </a:rPr>
              <a:t>Many resources to support the recommendations made in this learning tool are available at </a:t>
            </a:r>
            <a:r>
              <a:rPr lang="en-GB" dirty="0">
                <a:solidFill>
                  <a:schemeClr val="tx1">
                    <a:lumMod val="50000"/>
                    <a:lumOff val="50000"/>
                  </a:schemeClr>
                </a:solidFill>
                <a:hlinkClick r:id="rId2">
                  <a:extLst>
                    <a:ext uri="{A12FA001-AC4F-418D-AE19-62706E023703}">
                      <ahyp:hlinkClr xmlns:ahyp="http://schemas.microsoft.com/office/drawing/2018/hyperlinkcolor" val="tx"/>
                    </a:ext>
                  </a:extLst>
                </a:hlinkClick>
              </a:rPr>
              <a:t>www.AutismWales.org</a:t>
            </a:r>
            <a:r>
              <a:rPr lang="en-GB" dirty="0">
                <a:solidFill>
                  <a:schemeClr val="tx1"/>
                </a:solidFill>
              </a:rPr>
              <a:t>, we hav</a:t>
            </a:r>
            <a:r>
              <a:rPr lang="en-GB" dirty="0"/>
              <a:t>e marked these with a * to help you.</a:t>
            </a:r>
          </a:p>
        </p:txBody>
      </p:sp>
    </p:spTree>
    <p:extLst>
      <p:ext uri="{BB962C8B-B14F-4D97-AF65-F5344CB8AC3E}">
        <p14:creationId xmlns:p14="http://schemas.microsoft.com/office/powerpoint/2010/main" val="22720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3392053"/>
              </p:ext>
            </p:extLst>
          </p:nvPr>
        </p:nvGraphicFramePr>
        <p:xfrm>
          <a:off x="251520"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0" y="0"/>
            <a:ext cx="403244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Imagination, Restricted or Repetitive Behaviours and Interests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9161" y="756291"/>
            <a:ext cx="2581661" cy="2383541"/>
          </a:xfrm>
          <a:prstGeom prst="rect">
            <a:avLst/>
          </a:prstGeom>
        </p:spPr>
      </p:pic>
    </p:spTree>
    <p:extLst>
      <p:ext uri="{BB962C8B-B14F-4D97-AF65-F5344CB8AC3E}">
        <p14:creationId xmlns:p14="http://schemas.microsoft.com/office/powerpoint/2010/main" val="3618146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1589856"/>
            <a:ext cx="4883672" cy="671681"/>
            <a:chOff x="281605" y="-1752389"/>
            <a:chExt cx="4883672" cy="671681"/>
          </a:xfrm>
        </p:grpSpPr>
        <p:sp>
          <p:nvSpPr>
            <p:cNvPr id="5" name="Rounded Rectangle 4"/>
            <p:cNvSpPr/>
            <p:nvPr/>
          </p:nvSpPr>
          <p:spPr>
            <a:xfrm>
              <a:off x="281605" y="-1752389"/>
              <a:ext cx="4883672" cy="671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ounded Rectangle 4"/>
            <p:cNvSpPr/>
            <p:nvPr/>
          </p:nvSpPr>
          <p:spPr>
            <a:xfrm>
              <a:off x="314394" y="-1719600"/>
              <a:ext cx="4818094" cy="606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dirty="0"/>
                <a:t>Special interests</a:t>
              </a:r>
              <a:endParaRPr lang="en-GB" sz="2200" kern="1200" dirty="0"/>
            </a:p>
          </p:txBody>
        </p:sp>
      </p:grpSp>
      <p:sp>
        <p:nvSpPr>
          <p:cNvPr id="7" name="TextBox 6"/>
          <p:cNvSpPr txBox="1"/>
          <p:nvPr/>
        </p:nvSpPr>
        <p:spPr>
          <a:xfrm>
            <a:off x="356317" y="3068960"/>
            <a:ext cx="7960099" cy="3139321"/>
          </a:xfrm>
          <a:prstGeom prst="rect">
            <a:avLst/>
          </a:prstGeom>
          <a:noFill/>
        </p:spPr>
        <p:txBody>
          <a:bodyPr wrap="square" rtlCol="0">
            <a:spAutoFit/>
          </a:bodyPr>
          <a:lstStyle/>
          <a:p>
            <a:r>
              <a:rPr lang="en-GB" dirty="0"/>
              <a:t>Restricted patterns of behaviour can often manifest as the individual having an intense, restricted or fixated interest.</a:t>
            </a:r>
          </a:p>
          <a:p>
            <a:endParaRPr lang="en-GB" dirty="0"/>
          </a:p>
          <a:p>
            <a:r>
              <a:rPr lang="en-GB" dirty="0"/>
              <a:t>Sometimes the intensity of the interest can cause an impact on daily functioning, impair social opportunities and cause distress for those caring for the child.</a:t>
            </a:r>
          </a:p>
          <a:p>
            <a:endParaRPr lang="en-GB" dirty="0"/>
          </a:p>
          <a:p>
            <a:r>
              <a:rPr lang="en-GB" dirty="0"/>
              <a:t>It is useful to remember that for the child with an ASD, these interests are often comforting and reassuring. Professionals can utilise these interests as a foundation for building a relationship, as a reward for positive behaviour or an opportunity for relaxation.</a:t>
            </a:r>
          </a:p>
        </p:txBody>
      </p:sp>
      <p:sp>
        <p:nvSpPr>
          <p:cNvPr id="9" name="Round Diagonal Corner Rectangle 8"/>
          <p:cNvSpPr/>
          <p:nvPr/>
        </p:nvSpPr>
        <p:spPr>
          <a:xfrm>
            <a:off x="0" y="0"/>
            <a:ext cx="403244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Imagination, Restricted or Repetitive Behaviours and Interests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412107"/>
            <a:ext cx="3048006" cy="1027178"/>
          </a:xfrm>
          <a:prstGeom prst="rect">
            <a:avLst/>
          </a:prstGeom>
        </p:spPr>
      </p:pic>
    </p:spTree>
    <p:extLst>
      <p:ext uri="{BB962C8B-B14F-4D97-AF65-F5344CB8AC3E}">
        <p14:creationId xmlns:p14="http://schemas.microsoft.com/office/powerpoint/2010/main" val="27675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8222362"/>
              </p:ext>
            </p:extLst>
          </p:nvPr>
        </p:nvGraphicFramePr>
        <p:xfrm>
          <a:off x="1475656" y="2348880"/>
          <a:ext cx="626469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0467" y="1052736"/>
            <a:ext cx="8283037" cy="1200329"/>
          </a:xfrm>
          <a:prstGeom prst="rect">
            <a:avLst/>
          </a:prstGeom>
          <a:noFill/>
        </p:spPr>
        <p:txBody>
          <a:bodyPr wrap="none" lIns="91440" tIns="45720" rIns="91440" bIns="45720">
            <a:spAutoFit/>
          </a:bodyPr>
          <a:lstStyle/>
          <a:p>
            <a:pPr algn="ctr" eaLnBrk="1" hangingPunct="1">
              <a:buNone/>
            </a:pPr>
            <a:r>
              <a:rPr lang="en-US" sz="2400" b="1" dirty="0">
                <a:solidFill>
                  <a:srgbClr val="FF9933"/>
                </a:solidFill>
              </a:rPr>
              <a:t>Many children with an ASD have sensory issues. </a:t>
            </a:r>
          </a:p>
          <a:p>
            <a:pPr algn="ctr" eaLnBrk="1" hangingPunct="1">
              <a:buNone/>
            </a:pPr>
            <a:r>
              <a:rPr lang="en-US" sz="2400" b="1" dirty="0">
                <a:solidFill>
                  <a:srgbClr val="FF9933"/>
                </a:solidFill>
              </a:rPr>
              <a:t>The child’s perception of the senses can be heightened </a:t>
            </a:r>
          </a:p>
          <a:p>
            <a:pPr algn="ctr" eaLnBrk="1" hangingPunct="1">
              <a:buNone/>
            </a:pPr>
            <a:r>
              <a:rPr lang="en-US" sz="2400" b="1" dirty="0">
                <a:solidFill>
                  <a:srgbClr val="FF9933"/>
                </a:solidFill>
              </a:rPr>
              <a:t>or decreased. All the senses can be affected:</a:t>
            </a:r>
            <a:endParaRPr lang="en-US" sz="1400" b="1" dirty="0">
              <a:solidFill>
                <a:srgbClr val="FF9933"/>
              </a:solidFill>
            </a:endParaRPr>
          </a:p>
        </p:txBody>
      </p:sp>
      <p:sp>
        <p:nvSpPr>
          <p:cNvPr id="5" name="Round Diagonal Corner Rectangle 4"/>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Unusual Sensory Responses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625253"/>
            <a:ext cx="8229600" cy="1143000"/>
          </a:xfrm>
        </p:spPr>
        <p:txBody>
          <a:bodyPr>
            <a:normAutofit/>
          </a:bodyPr>
          <a:lstStyle/>
          <a:p>
            <a:r>
              <a:rPr lang="en-GB" sz="2400" b="1" dirty="0"/>
              <a:t>How this impacts on day to day life: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5664120"/>
              </p:ext>
            </p:extLst>
          </p:nvPr>
        </p:nvGraphicFramePr>
        <p:xfrm>
          <a:off x="395536" y="1556792"/>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Unusual Sensory Responses</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741" y="612159"/>
            <a:ext cx="3048006" cy="2944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54745692"/>
              </p:ext>
            </p:extLst>
          </p:nvPr>
        </p:nvGraphicFramePr>
        <p:xfrm>
          <a:off x="309809"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9809" y="879102"/>
            <a:ext cx="5400600" cy="461665"/>
          </a:xfrm>
          <a:prstGeom prst="rect">
            <a:avLst/>
          </a:prstGeom>
        </p:spPr>
        <p:txBody>
          <a:bodyPr wrap="square">
            <a:spAutoFit/>
          </a:bodyPr>
          <a:lstStyle/>
          <a:p>
            <a:r>
              <a:rPr lang="en-GB" sz="2400" dirty="0"/>
              <a:t>How you should adapt your practice</a:t>
            </a:r>
            <a:r>
              <a:rPr lang="en-GB" dirty="0"/>
              <a:t>:</a:t>
            </a:r>
          </a:p>
        </p:txBody>
      </p:sp>
      <p:sp>
        <p:nvSpPr>
          <p:cNvPr id="4" name="Round Diagonal Corner Rectangle 3"/>
          <p:cNvSpPr/>
          <p:nvPr/>
        </p:nvSpPr>
        <p:spPr>
          <a:xfrm>
            <a:off x="0" y="0"/>
            <a:ext cx="3131840"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Unusual Sensory Responses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1196752"/>
            <a:ext cx="1761374" cy="2175050"/>
          </a:xfrm>
          <a:prstGeom prst="rect">
            <a:avLst/>
          </a:prstGeom>
        </p:spPr>
      </p:pic>
    </p:spTree>
    <p:extLst>
      <p:ext uri="{BB962C8B-B14F-4D97-AF65-F5344CB8AC3E}">
        <p14:creationId xmlns:p14="http://schemas.microsoft.com/office/powerpoint/2010/main" val="48782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20891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4" name="Rectangle 3"/>
          <p:cNvSpPr/>
          <p:nvPr/>
        </p:nvSpPr>
        <p:spPr>
          <a:xfrm>
            <a:off x="611560" y="2996952"/>
            <a:ext cx="7776864" cy="2952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a:p>
            <a:pPr algn="ctr"/>
            <a:r>
              <a:rPr lang="en-GB" dirty="0"/>
              <a:t>Services have a duty to make ‘reasonable adjustments’ to their practice for children with an ASD.</a:t>
            </a:r>
          </a:p>
          <a:p>
            <a:pPr algn="ctr"/>
            <a:endParaRPr lang="en-GB" dirty="0"/>
          </a:p>
          <a:p>
            <a:pPr algn="ctr"/>
            <a:r>
              <a:rPr lang="en-GB" dirty="0"/>
              <a:t>Most of the adjustments outlined here are low or no cost options, and would therefore be considered as ‘reasonable’. </a:t>
            </a:r>
          </a:p>
          <a:p>
            <a:pPr algn="ctr"/>
            <a:endParaRPr lang="en-GB" dirty="0"/>
          </a:p>
          <a:p>
            <a:pPr algn="ctr"/>
            <a:r>
              <a:rPr lang="en-GB" dirty="0"/>
              <a:t>More importantly, making these changes to your practice can improve engagement, reduce distress and essentially mean that the child is supported to reach their full potential.</a:t>
            </a:r>
          </a:p>
        </p:txBody>
      </p:sp>
      <p:pic>
        <p:nvPicPr>
          <p:cNvPr id="5" name="Picture 4"/>
          <p:cNvPicPr>
            <a:picLocks noChangeAspect="1"/>
          </p:cNvPicPr>
          <p:nvPr/>
        </p:nvPicPr>
        <p:blipFill>
          <a:blip r:embed="rId2"/>
          <a:stretch>
            <a:fillRect/>
          </a:stretch>
        </p:blipFill>
        <p:spPr>
          <a:xfrm>
            <a:off x="3310213" y="563400"/>
            <a:ext cx="2379557" cy="2877321"/>
          </a:xfrm>
          <a:prstGeom prst="rect">
            <a:avLst/>
          </a:prstGeom>
        </p:spPr>
      </p:pic>
      <p:sp>
        <p:nvSpPr>
          <p:cNvPr id="6" name="Round Diagonal Corner Rectangle 5"/>
          <p:cNvSpPr/>
          <p:nvPr/>
        </p:nvSpPr>
        <p:spPr>
          <a:xfrm>
            <a:off x="0" y="0"/>
            <a:ext cx="3021042" cy="58584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a:t>
            </a:r>
          </a:p>
          <a:p>
            <a:r>
              <a:rPr lang="en-GB" sz="1600" b="1" dirty="0"/>
              <a:t>Duties</a:t>
            </a:r>
          </a:p>
        </p:txBody>
      </p:sp>
    </p:spTree>
    <p:extLst>
      <p:ext uri="{BB962C8B-B14F-4D97-AF65-F5344CB8AC3E}">
        <p14:creationId xmlns:p14="http://schemas.microsoft.com/office/powerpoint/2010/main" val="119760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0"/>
            <a:ext cx="3096344" cy="7200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a:t>
            </a:r>
          </a:p>
          <a:p>
            <a:r>
              <a:rPr lang="en-GB" sz="1600" b="1" dirty="0"/>
              <a:t> Appointments</a:t>
            </a:r>
          </a:p>
        </p:txBody>
      </p:sp>
      <p:sp>
        <p:nvSpPr>
          <p:cNvPr id="5" name="Rectangle 4"/>
          <p:cNvSpPr/>
          <p:nvPr/>
        </p:nvSpPr>
        <p:spPr>
          <a:xfrm>
            <a:off x="755576" y="870099"/>
            <a:ext cx="7272808" cy="666484"/>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Attending and waiting for appointments can often be </a:t>
            </a:r>
          </a:p>
          <a:p>
            <a:pPr algn="ctr"/>
            <a:r>
              <a:rPr lang="en-GB" dirty="0">
                <a:solidFill>
                  <a:schemeClr val="tx1"/>
                </a:solidFill>
              </a:rPr>
              <a:t>very stressful for a child with an ASD </a:t>
            </a:r>
          </a:p>
        </p:txBody>
      </p:sp>
      <p:graphicFrame>
        <p:nvGraphicFramePr>
          <p:cNvPr id="9" name="Diagram 8"/>
          <p:cNvGraphicFramePr/>
          <p:nvPr>
            <p:extLst>
              <p:ext uri="{D42A27DB-BD31-4B8C-83A1-F6EECF244321}">
                <p14:modId xmlns:p14="http://schemas.microsoft.com/office/powerpoint/2010/main" val="1430560303"/>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225" y="1686602"/>
            <a:ext cx="2825502" cy="2087884"/>
          </a:xfrm>
          <a:prstGeom prst="rect">
            <a:avLst/>
          </a:prstGeom>
        </p:spPr>
      </p:pic>
    </p:spTree>
    <p:extLst>
      <p:ext uri="{BB962C8B-B14F-4D97-AF65-F5344CB8AC3E}">
        <p14:creationId xmlns:p14="http://schemas.microsoft.com/office/powerpoint/2010/main" val="4189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5547"/>
            <a:ext cx="3024336"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a:t>
            </a:r>
          </a:p>
          <a:p>
            <a:r>
              <a:rPr lang="en-GB" sz="1600" b="1" dirty="0"/>
              <a:t>Assessments</a:t>
            </a:r>
          </a:p>
        </p:txBody>
      </p:sp>
      <p:sp>
        <p:nvSpPr>
          <p:cNvPr id="4" name="Rectangle 3"/>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Due to the range of impairments that children with ASD experience, assessments activity will need to be adapted to ensure accurate</a:t>
            </a:r>
          </a:p>
          <a:p>
            <a:pPr algn="ctr"/>
            <a:r>
              <a:rPr lang="en-GB" dirty="0">
                <a:solidFill>
                  <a:schemeClr val="tx1"/>
                </a:solidFill>
              </a:rPr>
              <a:t>information is obtained</a:t>
            </a:r>
          </a:p>
        </p:txBody>
      </p:sp>
      <p:graphicFrame>
        <p:nvGraphicFramePr>
          <p:cNvPr id="5" name="Diagram 4"/>
          <p:cNvGraphicFramePr/>
          <p:nvPr>
            <p:extLst>
              <p:ext uri="{D42A27DB-BD31-4B8C-83A1-F6EECF244321}">
                <p14:modId xmlns:p14="http://schemas.microsoft.com/office/powerpoint/2010/main" val="653160109"/>
              </p:ext>
            </p:extLst>
          </p:nvPr>
        </p:nvGraphicFramePr>
        <p:xfrm>
          <a:off x="179512" y="3861048"/>
          <a:ext cx="8784976" cy="2708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8757" y="1724025"/>
            <a:ext cx="2130461" cy="2137023"/>
          </a:xfrm>
          <a:prstGeom prst="rect">
            <a:avLst/>
          </a:prstGeom>
        </p:spPr>
      </p:pic>
    </p:spTree>
    <p:extLst>
      <p:ext uri="{BB962C8B-B14F-4D97-AF65-F5344CB8AC3E}">
        <p14:creationId xmlns:p14="http://schemas.microsoft.com/office/powerpoint/2010/main" val="304802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710" y="1652419"/>
            <a:ext cx="2456556" cy="2424653"/>
          </a:xfrm>
          <a:prstGeom prst="rect">
            <a:avLst/>
          </a:prstGeom>
        </p:spPr>
      </p:pic>
      <p:sp>
        <p:nvSpPr>
          <p:cNvPr id="3" name="Round Diagonal Corner Rectangle 2"/>
          <p:cNvSpPr/>
          <p:nvPr/>
        </p:nvSpPr>
        <p:spPr>
          <a:xfrm>
            <a:off x="0" y="0"/>
            <a:ext cx="2952328"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Interventions</a:t>
            </a:r>
          </a:p>
        </p:txBody>
      </p:sp>
      <p:graphicFrame>
        <p:nvGraphicFramePr>
          <p:cNvPr id="4" name="Diagram 3"/>
          <p:cNvGraphicFramePr/>
          <p:nvPr>
            <p:extLst>
              <p:ext uri="{D42A27DB-BD31-4B8C-83A1-F6EECF244321}">
                <p14:modId xmlns:p14="http://schemas.microsoft.com/office/powerpoint/2010/main" val="1774870686"/>
              </p:ext>
            </p:extLst>
          </p:nvPr>
        </p:nvGraphicFramePr>
        <p:xfrm>
          <a:off x="179512" y="3933056"/>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892997"/>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Interventions will need to be adapted when used with children with an ASD</a:t>
            </a:r>
          </a:p>
        </p:txBody>
      </p:sp>
    </p:spTree>
    <p:extLst>
      <p:ext uri="{BB962C8B-B14F-4D97-AF65-F5344CB8AC3E}">
        <p14:creationId xmlns:p14="http://schemas.microsoft.com/office/powerpoint/2010/main" val="374360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8523" y="1556792"/>
            <a:ext cx="3410905" cy="2592288"/>
          </a:xfrm>
          <a:prstGeom prst="rect">
            <a:avLst/>
          </a:prstGeom>
        </p:spPr>
      </p:pic>
      <p:sp>
        <p:nvSpPr>
          <p:cNvPr id="3" name="Round Diagonal Corner Rectangle 2"/>
          <p:cNvSpPr/>
          <p:nvPr/>
        </p:nvSpPr>
        <p:spPr>
          <a:xfrm>
            <a:off x="-11993" y="0"/>
            <a:ext cx="285580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a:t>
            </a:r>
          </a:p>
          <a:p>
            <a:r>
              <a:rPr lang="en-GB" sz="1600" b="1" dirty="0"/>
              <a:t>Follow up</a:t>
            </a:r>
          </a:p>
        </p:txBody>
      </p:sp>
      <p:graphicFrame>
        <p:nvGraphicFramePr>
          <p:cNvPr id="4" name="Diagram 3"/>
          <p:cNvGraphicFramePr/>
          <p:nvPr>
            <p:extLst>
              <p:ext uri="{D42A27DB-BD31-4B8C-83A1-F6EECF244321}">
                <p14:modId xmlns:p14="http://schemas.microsoft.com/office/powerpoint/2010/main" val="3154179798"/>
              </p:ext>
            </p:extLst>
          </p:nvPr>
        </p:nvGraphicFramePr>
        <p:xfrm>
          <a:off x="683568" y="3996868"/>
          <a:ext cx="7128792" cy="264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873725"/>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Referring on, or visiting in different environments</a:t>
            </a:r>
          </a:p>
        </p:txBody>
      </p:sp>
    </p:spTree>
    <p:extLst>
      <p:ext uri="{BB962C8B-B14F-4D97-AF65-F5344CB8AC3E}">
        <p14:creationId xmlns:p14="http://schemas.microsoft.com/office/powerpoint/2010/main" val="101698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1075" y="1196753"/>
            <a:ext cx="8229600" cy="4850032"/>
          </a:xfrm>
        </p:spPr>
        <p:txBody>
          <a:bodyPr>
            <a:normAutofit/>
          </a:bodyPr>
          <a:lstStyle/>
          <a:p>
            <a:pPr marL="0" indent="0" algn="ctr">
              <a:spcBef>
                <a:spcPts val="500"/>
              </a:spcBef>
              <a:buNone/>
            </a:pPr>
            <a:r>
              <a:rPr lang="en-GB" sz="2400" dirty="0">
                <a:latin typeface="Calibri" panose="020F0502020204030204" pitchFamily="34" charset="0"/>
                <a:ea typeface="Century Gothic" charset="0"/>
                <a:cs typeface="Century Gothic" charset="0"/>
              </a:rPr>
              <a:t>Autism is a ‘hidden disability’, meaning it is not easy to recognise when someone has the condition. When you see the following pattern (on a wristband, card or mobile device) it means someone has autism and wants you to know so that you can support them:</a:t>
            </a:r>
          </a:p>
          <a:p>
            <a:pPr marL="0" indent="0" algn="ctr">
              <a:spcBef>
                <a:spcPts val="500"/>
              </a:spcBef>
              <a:buNone/>
            </a:pPr>
            <a:endParaRPr lang="en-GB" sz="2400" dirty="0">
              <a:latin typeface="Calibri" panose="020F0502020204030204" pitchFamily="34" charset="0"/>
              <a:ea typeface="Century Gothic" charset="0"/>
              <a:cs typeface="Century Gothic" charset="0"/>
            </a:endParaRPr>
          </a:p>
          <a:p>
            <a:pPr marL="0" indent="0">
              <a:spcBef>
                <a:spcPts val="500"/>
              </a:spcBef>
              <a:buNone/>
            </a:pPr>
            <a:r>
              <a:rPr lang="en-GB" dirty="0">
                <a:latin typeface="Calibri" panose="020F0502020204030204" pitchFamily="34" charset="0"/>
                <a:ea typeface="Tahoma" charset="0"/>
                <a:cs typeface="Tahoma" charset="0"/>
              </a:rPr>
              <a:t> </a:t>
            </a:r>
          </a:p>
          <a:p>
            <a:pPr marL="0" indent="0" algn="ctr">
              <a:spcBef>
                <a:spcPts val="500"/>
              </a:spcBef>
              <a:buNone/>
            </a:pPr>
            <a:r>
              <a:rPr lang="en-GB" sz="2400" dirty="0">
                <a:latin typeface="Calibri" panose="020F0502020204030204" pitchFamily="34" charset="0"/>
                <a:ea typeface="Century Gothic" charset="0"/>
                <a:cs typeface="Century Gothic" charset="0"/>
              </a:rPr>
              <a:t>Individuals with autism have difficulty in accessing services.  Support from staff can make a huge difference, understanding autism has the power to change lives.  The information to follow is provided to help you to understand autism and ways in which you can support children and adults with the condition to access your provision. </a:t>
            </a:r>
          </a:p>
          <a:p>
            <a:endParaRPr lang="en-GB" dirty="0">
              <a:latin typeface="Calibri" panose="020F0502020204030204" pitchFamily="34" charset="0"/>
              <a:ea typeface="Tahoma" charset="0"/>
              <a:cs typeface="Tahoma" charset="0"/>
            </a:endParaRPr>
          </a:p>
        </p:txBody>
      </p:sp>
      <p:pic>
        <p:nvPicPr>
          <p:cNvPr id="5" name="Picture 4"/>
          <p:cNvPicPr>
            <a:picLocks noChangeAspect="1"/>
          </p:cNvPicPr>
          <p:nvPr/>
        </p:nvPicPr>
        <p:blipFill rotWithShape="1">
          <a:blip r:embed="rId2"/>
          <a:srcRect l="5703" t="28468" r="3932" b="42823"/>
          <a:stretch/>
        </p:blipFill>
        <p:spPr>
          <a:xfrm>
            <a:off x="2729671" y="3068960"/>
            <a:ext cx="3672408" cy="288032"/>
          </a:xfrm>
          <a:prstGeom prst="rect">
            <a:avLst/>
          </a:prstGeom>
        </p:spPr>
      </p:pic>
    </p:spTree>
    <p:extLst>
      <p:ext uri="{BB962C8B-B14F-4D97-AF65-F5344CB8AC3E}">
        <p14:creationId xmlns:p14="http://schemas.microsoft.com/office/powerpoint/2010/main" val="365476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5" y="1844824"/>
            <a:ext cx="8283037"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rPr>
              <a:t>further information and links to other resources can </a:t>
            </a:r>
          </a:p>
          <a:p>
            <a:pPr algn="ctr"/>
            <a:r>
              <a:rPr lang="en-US" sz="2400" b="1" spc="50" dirty="0">
                <a:ln w="11430"/>
                <a:gradFill>
                  <a:gsLst>
                    <a:gs pos="25000">
                      <a:schemeClr val="accent2">
                        <a:satMod val="155000"/>
                      </a:schemeClr>
                    </a:gs>
                    <a:gs pos="100000">
                      <a:schemeClr val="accent2">
                        <a:shade val="45000"/>
                        <a:satMod val="165000"/>
                      </a:schemeClr>
                    </a:gs>
                  </a:gsLst>
                  <a:lin ang="5400000"/>
                </a:gradFill>
              </a:rPr>
              <a:t>be found at </a:t>
            </a: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400" b="1" spc="50" dirty="0">
                <a:ln w="11430"/>
                <a:gradFill>
                  <a:gsLst>
                    <a:gs pos="25000">
                      <a:schemeClr val="accent2">
                        <a:satMod val="155000"/>
                      </a:schemeClr>
                    </a:gs>
                    <a:gs pos="100000">
                      <a:schemeClr val="accent2">
                        <a:shade val="45000"/>
                        <a:satMod val="165000"/>
                      </a:schemeClr>
                    </a:gs>
                  </a:gsLst>
                  <a:lin ang="5400000"/>
                </a:gradFill>
              </a:rPr>
              <a:t>or email enquiries to AutismWales@WLGA.gov.uk</a:t>
            </a:r>
            <a:endParaRPr lang="en-US" sz="24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Rectangle 3"/>
          <p:cNvSpPr/>
          <p:nvPr/>
        </p:nvSpPr>
        <p:spPr>
          <a:xfrm>
            <a:off x="2051720" y="2708920"/>
            <a:ext cx="4231345" cy="132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117B11-1454-4CF3-BD3F-D3104D2422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2630" y="2885286"/>
            <a:ext cx="5778740" cy="17047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10561" y="5456019"/>
            <a:ext cx="254185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a:t>Adapting Your Practice </a:t>
            </a:r>
          </a:p>
        </p:txBody>
      </p:sp>
      <p:sp>
        <p:nvSpPr>
          <p:cNvPr id="3" name="Round Diagonal Corner Rectangle 2"/>
          <p:cNvSpPr/>
          <p:nvPr/>
        </p:nvSpPr>
        <p:spPr>
          <a:xfrm>
            <a:off x="3419872" y="3501008"/>
            <a:ext cx="2532540"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t>Knowledge Development</a:t>
            </a:r>
          </a:p>
        </p:txBody>
      </p:sp>
      <p:sp>
        <p:nvSpPr>
          <p:cNvPr id="4" name="Round Diagonal Corner Rectangle 3"/>
          <p:cNvSpPr/>
          <p:nvPr/>
        </p:nvSpPr>
        <p:spPr>
          <a:xfrm>
            <a:off x="3410561" y="4514270"/>
            <a:ext cx="2541851"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b="1" dirty="0"/>
              <a:t>Practitioner Advice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410" y="305881"/>
            <a:ext cx="1433204" cy="1730799"/>
          </a:xfrm>
          <a:prstGeom prst="rect">
            <a:avLst/>
          </a:prstGeom>
        </p:spPr>
      </p:pic>
      <p:sp>
        <p:nvSpPr>
          <p:cNvPr id="6" name="TextBox 5"/>
          <p:cNvSpPr txBox="1"/>
          <p:nvPr/>
        </p:nvSpPr>
        <p:spPr>
          <a:xfrm>
            <a:off x="1403648" y="1270748"/>
            <a:ext cx="6552728" cy="2031325"/>
          </a:xfrm>
          <a:prstGeom prst="rect">
            <a:avLst/>
          </a:prstGeom>
          <a:noFill/>
        </p:spPr>
        <p:txBody>
          <a:bodyPr wrap="square" rtlCol="0">
            <a:spAutoFit/>
          </a:bodyPr>
          <a:lstStyle/>
          <a:p>
            <a:pPr algn="ctr"/>
            <a:endParaRPr lang="en-GB" dirty="0"/>
          </a:p>
          <a:p>
            <a:pPr algn="ctr"/>
            <a:endParaRPr lang="en-GB" dirty="0"/>
          </a:p>
          <a:p>
            <a:pPr algn="ctr"/>
            <a:endParaRPr lang="en-GB" dirty="0"/>
          </a:p>
          <a:p>
            <a:pPr algn="ctr"/>
            <a:r>
              <a:rPr lang="en-GB" dirty="0"/>
              <a:t>This learning tool aims to improve knowledge and understanding of ASD, and also to provide practitioners with advice about how to adapt their interactions and practice. These have been colour coded throughout as follows:</a:t>
            </a:r>
          </a:p>
        </p:txBody>
      </p:sp>
    </p:spTree>
    <p:extLst>
      <p:ext uri="{BB962C8B-B14F-4D97-AF65-F5344CB8AC3E}">
        <p14:creationId xmlns:p14="http://schemas.microsoft.com/office/powerpoint/2010/main" val="17694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00358223"/>
              </p:ext>
            </p:extLst>
          </p:nvPr>
        </p:nvGraphicFramePr>
        <p:xfrm>
          <a:off x="899592" y="908720"/>
          <a:ext cx="7283152" cy="554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4660955"/>
              </p:ext>
            </p:extLst>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3528" y="1052736"/>
            <a:ext cx="737253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GB" sz="2400" dirty="0"/>
              <a:t>Autism Spectrum Disorders are also known by other </a:t>
            </a:r>
          </a:p>
          <a:p>
            <a:pPr lvl="0"/>
            <a:r>
              <a:rPr lang="en-GB" sz="2400" dirty="0"/>
              <a:t>names, including:</a:t>
            </a:r>
          </a:p>
        </p:txBody>
      </p:sp>
      <p:sp>
        <p:nvSpPr>
          <p:cNvPr id="6" name="Round Diagonal Corner Rectangle 5"/>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052513"/>
            <a:ext cx="8229600" cy="1657350"/>
          </a:xfrm>
        </p:spPr>
        <p:txBody>
          <a:bodyPr/>
          <a:lstStyle/>
          <a:p>
            <a:pPr algn="ctr" eaLnBrk="1" hangingPunct="1">
              <a:buFontTx/>
              <a:buNone/>
            </a:pPr>
            <a:r>
              <a:rPr lang="en-GB" sz="2000" dirty="0"/>
              <a:t>	</a:t>
            </a:r>
            <a:r>
              <a:rPr lang="en-GB" sz="2400" dirty="0"/>
              <a:t>We refer to an Autism ‘Spectrum’ because of the way in which the condition affects individuals can vary</a:t>
            </a:r>
          </a:p>
          <a:p>
            <a:pPr eaLnBrk="1" hangingPunct="1">
              <a:buFontTx/>
              <a:buNone/>
            </a:pPr>
            <a:endParaRPr lang="en-GB" sz="2400" dirty="0"/>
          </a:p>
          <a:p>
            <a:pPr eaLnBrk="1" hangingPunct="1">
              <a:buFontTx/>
              <a:buNone/>
            </a:pPr>
            <a:endParaRPr lang="en-GB" dirty="0"/>
          </a:p>
        </p:txBody>
      </p:sp>
      <p:sp>
        <p:nvSpPr>
          <p:cNvPr id="5123" name="Text Box 4"/>
          <p:cNvSpPr txBox="1">
            <a:spLocks noChangeArrowheads="1"/>
          </p:cNvSpPr>
          <p:nvPr/>
        </p:nvSpPr>
        <p:spPr bwMode="auto">
          <a:xfrm>
            <a:off x="766176" y="4292600"/>
            <a:ext cx="2967967" cy="1754326"/>
          </a:xfrm>
          <a:prstGeom prst="rect">
            <a:avLst/>
          </a:prstGeom>
          <a:noFill/>
          <a:ln w="9525">
            <a:noFill/>
            <a:miter lim="800000"/>
            <a:headEnd/>
            <a:tailEnd/>
          </a:ln>
        </p:spPr>
        <p:txBody>
          <a:bodyPr wrap="square">
            <a:spAutoFit/>
          </a:bodyPr>
          <a:lstStyle/>
          <a:p>
            <a:pPr algn="ctr">
              <a:spcBef>
                <a:spcPct val="20000"/>
              </a:spcBef>
            </a:pPr>
            <a:r>
              <a:rPr lang="en-GB" dirty="0"/>
              <a:t>On one end of the spectrum people with an ASD may have an additional learning disability and be more severely impaired.</a:t>
            </a:r>
          </a:p>
        </p:txBody>
      </p:sp>
      <p:sp>
        <p:nvSpPr>
          <p:cNvPr id="5124" name="Text Box 6"/>
          <p:cNvSpPr txBox="1">
            <a:spLocks noChangeArrowheads="1"/>
          </p:cNvSpPr>
          <p:nvPr/>
        </p:nvSpPr>
        <p:spPr bwMode="auto">
          <a:xfrm>
            <a:off x="5503917" y="4292600"/>
            <a:ext cx="2879725" cy="1754326"/>
          </a:xfrm>
          <a:prstGeom prst="rect">
            <a:avLst/>
          </a:prstGeom>
          <a:noFill/>
          <a:ln w="9525">
            <a:noFill/>
            <a:miter lim="800000"/>
            <a:headEnd/>
            <a:tailEnd/>
          </a:ln>
        </p:spPr>
        <p:txBody>
          <a:bodyPr>
            <a:spAutoFit/>
          </a:bodyPr>
          <a:lstStyle/>
          <a:p>
            <a:pPr algn="ctr"/>
            <a:r>
              <a:rPr lang="en-GB" dirty="0"/>
              <a:t>On the other end individuals may have an average or above average intellect and may function at a higher level, but still experience difficulties.</a:t>
            </a:r>
          </a:p>
        </p:txBody>
      </p:sp>
      <p:sp>
        <p:nvSpPr>
          <p:cNvPr id="6" name="Round Diagonal Corner Rectangle 5"/>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Autistic Spectrum Disorders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855" y="1340768"/>
            <a:ext cx="4476108" cy="4476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8"/>
          <p:cNvSpPr txBox="1">
            <a:spLocks noChangeArrowheads="1"/>
          </p:cNvSpPr>
          <p:nvPr/>
        </p:nvSpPr>
        <p:spPr bwMode="auto">
          <a:xfrm>
            <a:off x="108148" y="764411"/>
            <a:ext cx="7848600" cy="4078039"/>
          </a:xfrm>
          <a:prstGeom prst="rect">
            <a:avLst/>
          </a:prstGeom>
          <a:noFill/>
          <a:ln w="9525">
            <a:noFill/>
            <a:miter lim="800000"/>
            <a:headEnd/>
            <a:tailEnd/>
          </a:ln>
        </p:spPr>
        <p:txBody>
          <a:bodyPr>
            <a:spAutoFit/>
          </a:bodyPr>
          <a:lstStyle/>
          <a:p>
            <a:pPr>
              <a:spcBef>
                <a:spcPct val="50000"/>
              </a:spcBef>
            </a:pPr>
            <a:r>
              <a:rPr lang="en-GB" sz="2000" b="1" dirty="0"/>
              <a:t>Individuals with an ASD have impairments in the following areas:</a:t>
            </a:r>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 b="1" dirty="0"/>
          </a:p>
          <a:p>
            <a:pPr>
              <a:spcBef>
                <a:spcPct val="50000"/>
              </a:spcBef>
            </a:pPr>
            <a:endParaRPr lang="en-GB" sz="200" b="1" dirty="0"/>
          </a:p>
          <a:p>
            <a:pPr>
              <a:spcBef>
                <a:spcPct val="50000"/>
              </a:spcBef>
            </a:pPr>
            <a:endParaRPr lang="en-GB" sz="200" b="1" dirty="0"/>
          </a:p>
          <a:p>
            <a:pPr>
              <a:spcBef>
                <a:spcPct val="50000"/>
              </a:spcBef>
            </a:pPr>
            <a:r>
              <a:rPr lang="en-GB" sz="2000" b="1" dirty="0"/>
              <a:t>And may also demonstrate:</a:t>
            </a:r>
          </a:p>
          <a:p>
            <a:pPr>
              <a:spcBef>
                <a:spcPct val="50000"/>
              </a:spcBef>
            </a:pPr>
            <a:endParaRPr lang="en-GB" sz="2000" b="1" dirty="0"/>
          </a:p>
        </p:txBody>
      </p:sp>
      <p:sp>
        <p:nvSpPr>
          <p:cNvPr id="2" name="Rounded Rectangle 1"/>
          <p:cNvSpPr/>
          <p:nvPr/>
        </p:nvSpPr>
        <p:spPr>
          <a:xfrm>
            <a:off x="755576" y="2780928"/>
            <a:ext cx="2435778" cy="1032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Communication</a:t>
            </a:r>
          </a:p>
        </p:txBody>
      </p:sp>
      <p:sp>
        <p:nvSpPr>
          <p:cNvPr id="4" name="Rounded Rectangle 3"/>
          <p:cNvSpPr/>
          <p:nvPr/>
        </p:nvSpPr>
        <p:spPr>
          <a:xfrm>
            <a:off x="6210562" y="2780928"/>
            <a:ext cx="2435359" cy="10085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Social Interaction</a:t>
            </a:r>
          </a:p>
        </p:txBody>
      </p:sp>
      <p:sp>
        <p:nvSpPr>
          <p:cNvPr id="5" name="Rounded Rectangle 4"/>
          <p:cNvSpPr/>
          <p:nvPr/>
        </p:nvSpPr>
        <p:spPr>
          <a:xfrm>
            <a:off x="3419871" y="2780928"/>
            <a:ext cx="2402271" cy="10325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Social Imagination and Flexibility of Thought</a:t>
            </a:r>
          </a:p>
        </p:txBody>
      </p:sp>
      <p:sp>
        <p:nvSpPr>
          <p:cNvPr id="6" name="Rounded Rectangle 5"/>
          <p:cNvSpPr/>
          <p:nvPr/>
        </p:nvSpPr>
        <p:spPr>
          <a:xfrm>
            <a:off x="539552" y="5715094"/>
            <a:ext cx="2419355" cy="9542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restricted or repetitive patterns of behaviour</a:t>
            </a:r>
          </a:p>
        </p:txBody>
      </p:sp>
      <p:sp>
        <p:nvSpPr>
          <p:cNvPr id="7" name="Rounded Rectangle 6"/>
          <p:cNvSpPr/>
          <p:nvPr/>
        </p:nvSpPr>
        <p:spPr>
          <a:xfrm>
            <a:off x="3191354" y="5715093"/>
            <a:ext cx="2630789" cy="9150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Restricted, repetitive interests or activities</a:t>
            </a:r>
          </a:p>
        </p:txBody>
      </p:sp>
      <p:sp>
        <p:nvSpPr>
          <p:cNvPr id="8" name="Rounded Rectangle 7"/>
          <p:cNvSpPr/>
          <p:nvPr/>
        </p:nvSpPr>
        <p:spPr>
          <a:xfrm>
            <a:off x="6054590" y="5715092"/>
            <a:ext cx="2591331" cy="9150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Unusual sensory responses</a:t>
            </a:r>
          </a:p>
        </p:txBody>
      </p:sp>
      <p:sp>
        <p:nvSpPr>
          <p:cNvPr id="9" name="Round Diagonal Corner Rectangle 8"/>
          <p:cNvSpPr/>
          <p:nvPr/>
        </p:nvSpPr>
        <p:spPr>
          <a:xfrm>
            <a:off x="0" y="495"/>
            <a:ext cx="4032448" cy="54760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330" y="1412992"/>
            <a:ext cx="2167838" cy="172795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43" y="1534671"/>
            <a:ext cx="1703364" cy="14805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542" y="1528110"/>
            <a:ext cx="1504996" cy="148713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936" y="4196952"/>
            <a:ext cx="2146586" cy="194847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2745" y="4877652"/>
            <a:ext cx="3048006" cy="102717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0856" y="4113122"/>
            <a:ext cx="1854770" cy="17917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11970419"/>
              </p:ext>
            </p:extLst>
          </p:nvPr>
        </p:nvGraphicFramePr>
        <p:xfrm>
          <a:off x="395536" y="2060848"/>
          <a:ext cx="8064896" cy="465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7504" y="860519"/>
            <a:ext cx="8784976" cy="1200329"/>
          </a:xfrm>
          <a:prstGeom prst="rect">
            <a:avLst/>
          </a:prstGeom>
        </p:spPr>
        <p:txBody>
          <a:bodyPr wrap="square">
            <a:spAutoFit/>
          </a:bodyPr>
          <a:lstStyle/>
          <a:p>
            <a:r>
              <a:rPr lang="en-GB" sz="1600" dirty="0"/>
              <a:t>Some children with an ASD may not have been assessed for the condition and therefore may not have a diagnosis.</a:t>
            </a:r>
          </a:p>
          <a:p>
            <a:endParaRPr lang="en-GB" sz="800" dirty="0"/>
          </a:p>
          <a:p>
            <a:r>
              <a:rPr lang="en-GB" sz="1600" dirty="0"/>
              <a:t>They may present with support needs, but have an underlying ASD that has not been recognised – these may present as:</a:t>
            </a:r>
          </a:p>
        </p:txBody>
      </p:sp>
      <p:sp>
        <p:nvSpPr>
          <p:cNvPr id="4" name="Round Diagonal Corner Rectangle 3"/>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extLst>
      <p:ext uri="{BB962C8B-B14F-4D97-AF65-F5344CB8AC3E}">
        <p14:creationId xmlns:p14="http://schemas.microsoft.com/office/powerpoint/2010/main" val="89160485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C3C43"/>
      </a:dk2>
      <a:lt2>
        <a:srgbClr val="EBEBEB"/>
      </a:lt2>
      <a:accent1>
        <a:srgbClr val="7030A0"/>
      </a:accent1>
      <a:accent2>
        <a:srgbClr val="00B050"/>
      </a:accent2>
      <a:accent3>
        <a:srgbClr val="AB73D5"/>
      </a:accent3>
      <a:accent4>
        <a:srgbClr val="FFC000"/>
      </a:accent4>
      <a:accent5>
        <a:srgbClr val="C00000"/>
      </a:accent5>
      <a:accent6>
        <a:srgbClr val="002060"/>
      </a:accent6>
      <a:hlink>
        <a:srgbClr val="2C3C43"/>
      </a:hlink>
      <a:folHlink>
        <a:srgbClr val="B9D18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D_x0020_3 xmlns="4c4b4a05-e67f-41ba-841a-d2b86b8dea1a">
      <Value>health and social care</Value>
    </ASD_x0020_3>
    <_x0041_SD2 xmlns="4c4b4a05-e67f-41ba-841a-d2b86b8dea1a"/>
    <ASD_x0020_4 xmlns="4c4b4a05-e67f-41ba-841a-d2b86b8dea1a"/>
    <_x0041_SD1 xmlns="4c4b4a05-e67f-41ba-841a-d2b86b8dea1a">
      <Value>website</Value>
      <Value>training/ presentation</Value>
    </_x0041_SD1>
    <Status xmlns="4c4b4a05-e67f-41ba-841a-d2b86b8dea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A652FBAE78D346A790DAA5308633FC" ma:contentTypeVersion="12" ma:contentTypeDescription="Create a new document." ma:contentTypeScope="" ma:versionID="3259b49128238df170f19f26b58acf97">
  <xsd:schema xmlns:xsd="http://www.w3.org/2001/XMLSchema" xmlns:xs="http://www.w3.org/2001/XMLSchema" xmlns:p="http://schemas.microsoft.com/office/2006/metadata/properties" xmlns:ns2="4c4b4a05-e67f-41ba-841a-d2b86b8dea1a" xmlns:ns3="6c50f7f4-66d8-485e-84df-f704837f8ff2" targetNamespace="http://schemas.microsoft.com/office/2006/metadata/properties" ma:root="true" ma:fieldsID="c2fc086202bd861d6e19e0c483e3d552" ns2:_="" ns3:_="">
    <xsd:import namespace="4c4b4a05-e67f-41ba-841a-d2b86b8dea1a"/>
    <xsd:import namespace="6c50f7f4-66d8-485e-84df-f704837f8ff2"/>
    <xsd:element name="properties">
      <xsd:complexType>
        <xsd:sequence>
          <xsd:element name="documentManagement">
            <xsd:complexType>
              <xsd:all>
                <xsd:element ref="ns2:MediaServiceMetadata" minOccurs="0"/>
                <xsd:element ref="ns2:MediaServiceFastMetadata" minOccurs="0"/>
                <xsd:element ref="ns2:_x0041_SD1" minOccurs="0"/>
                <xsd:element ref="ns2:_x0041_SD2" minOccurs="0"/>
                <xsd:element ref="ns2:ASD_x0020_3" minOccurs="0"/>
                <xsd:element ref="ns2:ASD_x0020_4" minOccurs="0"/>
                <xsd:element ref="ns2:MediaServiceDateTaken" minOccurs="0"/>
                <xsd:element ref="ns2:MediaServiceAutoTags" minOccurs="0"/>
                <xsd:element ref="ns3:SharedWithUsers" minOccurs="0"/>
                <xsd:element ref="ns3:SharedWithDetail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b4a05-e67f-41ba-841a-d2b86b8dea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_x0041_SD1" ma:index="10" nillable="true" ma:displayName="ASD1" ma:internalName="_x0041_SD1">
      <xsd:complexType>
        <xsd:complexContent>
          <xsd:extension base="dms:MultiChoice">
            <xsd:sequence>
              <xsd:element name="Value" maxOccurs="unbounded" minOccurs="0" nillable="true">
                <xsd:simpleType>
                  <xsd:restriction base="dms:Choice">
                    <xsd:enumeration value="don't know"/>
                    <xsd:enumeration value="delete"/>
                    <xsd:enumeration value="area or region doc"/>
                    <xsd:enumeration value="assessment and diagnosis children"/>
                    <xsd:enumeration value="best practice"/>
                    <xsd:enumeration value="CMS"/>
                    <xsd:enumeration value="employment"/>
                    <xsd:enumeration value="finance"/>
                    <xsd:enumeration value="image"/>
                    <xsd:enumeration value="integrated autism service"/>
                    <xsd:enumeration value="LIN"/>
                    <xsd:enumeration value="NOMS"/>
                    <xsd:enumeration value="team docs"/>
                    <xsd:enumeration value="training/ presentation"/>
                    <xsd:enumeration value="translation"/>
                    <xsd:enumeration value="website"/>
                    <xsd:enumeration value="WG official docs"/>
                  </xsd:restriction>
                </xsd:simpleType>
              </xsd:element>
            </xsd:sequence>
          </xsd:extension>
        </xsd:complexContent>
      </xsd:complexType>
    </xsd:element>
    <xsd:element name="_x0041_SD2" ma:index="11" nillable="true" ma:displayName="ASD2" ma:description="area or health board" ma:internalName="_x0041_SD2">
      <xsd:complexType>
        <xsd:complexContent>
          <xsd:extension base="dms:MultiChoice">
            <xsd:sequence>
              <xsd:element name="Value" maxOccurs="unbounded" minOccurs="0" nillable="true">
                <xsd:simpleType>
                  <xsd:restriction base="dms:Choice">
                    <xsd:enumeration value="ABMU HB"/>
                    <xsd:enumeration value="Aneurin Bevan"/>
                    <xsd:enumeration value="Anglesey"/>
                    <xsd:enumeration value="Betsi Cadwallader"/>
                    <xsd:enumeration value="Blaenau Gwent"/>
                    <xsd:enumeration value="Bridgend"/>
                    <xsd:enumeration value="Caerphilly"/>
                    <xsd:enumeration value="Cardiff"/>
                    <xsd:enumeration value="Cardiff Vale HB"/>
                    <xsd:enumeration value="Carms"/>
                    <xsd:enumeration value="Ceredigion"/>
                    <xsd:enumeration value="Conwy"/>
                    <xsd:enumeration value="Cwm Taf"/>
                    <xsd:enumeration value="Denbighshire"/>
                    <xsd:enumeration value="Flintshire"/>
                    <xsd:enumeration value="Gwynedd"/>
                    <xsd:enumeration value="Hywel Dda"/>
                    <xsd:enumeration value="Merthyr"/>
                    <xsd:enumeration value="Monmouthshire"/>
                    <xsd:enumeration value="Newport"/>
                    <xsd:enumeration value="NPT"/>
                    <xsd:enumeration value="Pembs"/>
                    <xsd:enumeration value="Powys"/>
                    <xsd:enumeration value="Powys HB"/>
                    <xsd:enumeration value="RCT"/>
                    <xsd:enumeration value="Swansea"/>
                    <xsd:enumeration value="Torfaen"/>
                    <xsd:enumeration value="VoG"/>
                    <xsd:enumeration value="WG"/>
                    <xsd:enumeration value="WLGA"/>
                    <xsd:enumeration value="Wrexham"/>
                  </xsd:restriction>
                </xsd:simpleType>
              </xsd:element>
            </xsd:sequence>
          </xsd:extension>
        </xsd:complexContent>
      </xsd:complexType>
    </xsd:element>
    <xsd:element name="ASD_x0020_3" ma:index="12" nillable="true" ma:displayName="ASD 3" ma:description="schemes and web areas" ma:internalName="ASD_x0020_3">
      <xsd:complexType>
        <xsd:complexContent>
          <xsd:extension base="dms:MultiChoice">
            <xsd:sequence>
              <xsd:element name="Value" maxOccurs="unbounded" minOccurs="0" nillable="true">
                <xsd:simpleType>
                  <xsd:restriction base="dms:Choice">
                    <xsd:enumeration value="ASD aware"/>
                    <xsd:enumeration value="can you see me"/>
                    <xsd:enumeration value="Clinician toolkit ADHD child"/>
                    <xsd:enumeration value="Clinician toolkit ASD adult"/>
                    <xsd:enumeration value="Clinician toolkit ASD child"/>
                    <xsd:enumeration value="CMS"/>
                    <xsd:enumeration value="emergency services"/>
                    <xsd:enumeration value="further education"/>
                    <xsd:enumeration value="growing with autism"/>
                    <xsd:enumeration value="health and social care"/>
                    <xsd:enumeration value="housing"/>
                    <xsd:enumeration value="IAS"/>
                    <xsd:enumeration value="LA pages"/>
                    <xsd:enumeration value="learning with autism"/>
                    <xsd:enumeration value="leisure"/>
                    <xsd:enumeration value="living with autism"/>
                    <xsd:enumeration value="Practitioner toolkit ADHD adult"/>
                    <xsd:enumeration value="Practitioner toolkit ASD Adult"/>
                    <xsd:enumeration value="Practitioner toolkit ASD child"/>
                    <xsd:enumeration value="secure area"/>
                    <xsd:enumeration value="service directory"/>
                    <xsd:enumeration value="Strategy area"/>
                    <xsd:enumeration value="training directory"/>
                    <xsd:enumeration value="working with autism"/>
                  </xsd:restriction>
                </xsd:simpleType>
              </xsd:element>
            </xsd:sequence>
          </xsd:extension>
        </xsd:complexContent>
      </xsd:complexType>
    </xsd:element>
    <xsd:element name="ASD_x0020_4" ma:index="13" nillable="true" ma:displayName="ASD 4" ma:description="IAS sub categories" ma:internalName="ASD_x0020_4">
      <xsd:complexType>
        <xsd:complexContent>
          <xsd:extension base="dms:MultiChoice">
            <xsd:sequence>
              <xsd:element name="Value" maxOccurs="unbounded" minOccurs="0" nillable="true">
                <xsd:simpleType>
                  <xsd:restriction base="dms:Choice">
                    <xsd:enumeration value="data collection"/>
                    <xsd:enumeration value="ISPs"/>
                    <xsd:enumeration value="newsletters"/>
                    <xsd:enumeration value="presentations"/>
                    <xsd:enumeration value="reporting"/>
                    <xsd:enumeration value="template documents"/>
                  </xsd:restriction>
                </xsd:simpleType>
              </xsd:element>
            </xsd:sequence>
          </xsd:extension>
        </xsd:complexContent>
      </xsd:complex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Status" ma:index="18" nillable="true" ma:displayName="ASD 5" ma:format="Dropdown" ma:internalName="Status">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6c50f7f4-66d8-485e-84df-f704837f8ff2"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38F7F-86BF-42E5-945F-023B01995A66}">
  <ds:schemaRefs>
    <ds:schemaRef ds:uri="http://purl.org/dc/elements/1.1/"/>
    <ds:schemaRef ds:uri="http://schemas.openxmlformats.org/package/2006/metadata/core-properties"/>
    <ds:schemaRef ds:uri="4c4b4a05-e67f-41ba-841a-d2b86b8dea1a"/>
    <ds:schemaRef ds:uri="http://purl.org/dc/terms/"/>
    <ds:schemaRef ds:uri="http://schemas.microsoft.com/office/2006/documentManagement/types"/>
    <ds:schemaRef ds:uri="6c50f7f4-66d8-485e-84df-f704837f8ff2"/>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32B8213-B32E-4DF8-9F6B-36BF24E38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b4a05-e67f-41ba-841a-d2b86b8dea1a"/>
    <ds:schemaRef ds:uri="6c50f7f4-66d8-485e-84df-f704837f8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6D97A-E8EF-4036-A1FE-114EE3669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2590</TotalTime>
  <Words>2498</Words>
  <Application>Microsoft Office PowerPoint</Application>
  <PresentationFormat>On-screen Show (4:3)</PresentationFormat>
  <Paragraphs>272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this impacts on day to day life:</vt:lpstr>
      <vt:lpstr>PowerPoint Presentation</vt:lpstr>
      <vt:lpstr>PowerPoint Presentation</vt:lpstr>
      <vt:lpstr>How this impacts on day to day life:</vt:lpstr>
      <vt:lpstr>PowerPoint Presentation</vt:lpstr>
      <vt:lpstr>PowerPoint Presentation</vt:lpstr>
      <vt:lpstr>How this impacts on day to day life:</vt:lpstr>
      <vt:lpstr>PowerPoint Presentation</vt:lpstr>
      <vt:lpstr>PowerPoint Presentation</vt:lpstr>
      <vt:lpstr>PowerPoint Presentation</vt:lpstr>
      <vt:lpstr>How this impacts on day to day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Local Government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Johanna Manikiza</dc:creator>
  <cp:lastModifiedBy>Tracy Hinton</cp:lastModifiedBy>
  <cp:revision>129</cp:revision>
  <dcterms:created xsi:type="dcterms:W3CDTF">2011-06-28T13:59:12Z</dcterms:created>
  <dcterms:modified xsi:type="dcterms:W3CDTF">2020-09-24T13:10:32Z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0x0101007DA652FBAE78D346A790DAA5308633FC</vt:lpwstr>
  </property>
</Properties>
</file>